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png" ContentType="image/png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</Types>
</file>

<file path=_rels/.rels><?xml version="1.0" encoding="UTF-8"?>
<Relationships xmlns="http://schemas.openxmlformats.org/package/2006/relationships"><Relationship Id="rId1" Type="http://schemas.openxmlformats.org/officeDocument/2006/relationships/officeDocument" Target="ppt/presentation.xml"></Relationship><Relationship Id="rId2" Type="http://schemas.openxmlformats.org/package/2006/relationships/metadata/core-properties" Target="docProps/core.xml"></Relationship><Relationship Id="rId3" Type="http://schemas.openxmlformats.org/officeDocument/2006/relationships/extended-properties" Target="docProps/app.xml"></Relationship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saveSubsetFonts="1">
  <p:sldMasterIdLst>
    <p:sldMasterId id="2147484168" r:id="rId13"/>
  </p:sldMasterIdLst>
  <p:sldIdLst>
    <p:sldId id="256" r:id="rId15"/>
    <p:sldId id="348" r:id="rId16"/>
    <p:sldId id="349" r:id="rId17"/>
    <p:sldId id="263" r:id="rId18"/>
    <p:sldId id="344" r:id="rId19"/>
    <p:sldId id="257" r:id="rId20"/>
    <p:sldId id="346" r:id="rId21"/>
    <p:sldId id="347" r:id="rId22"/>
    <p:sldId id="264" r:id="rId23"/>
    <p:sldId id="283" r:id="rId24"/>
    <p:sldId id="350" r:id="rId25"/>
    <p:sldId id="351" r:id="rId26"/>
    <p:sldId id="352" r:id="rId27"/>
    <p:sldId id="353" r:id="rId28"/>
    <p:sldId id="260" r:id="rId29"/>
    <p:sldId id="265" r:id="rId30"/>
    <p:sldId id="286" r:id="rId31"/>
    <p:sldId id="287" r:id="rId32"/>
    <p:sldId id="289" r:id="rId33"/>
    <p:sldId id="315" r:id="rId34"/>
    <p:sldId id="316" r:id="rId35"/>
    <p:sldId id="293" r:id="rId36"/>
    <p:sldId id="266" r:id="rId37"/>
    <p:sldId id="343" r:id="rId38"/>
  </p:sldIdLst>
  <p:sldSz cx="9144000" cy="5143500"/>
  <p:notesSz cx="6858000" cy="9144000"/>
  <p:defaultTextStyle>
    <a:defPPr>
      <a:defRPr lang="ko-KR"/>
    </a:defPPr>
    <a:lvl1pPr marL="0" indent="0" algn="l" defTabSz="914400">
      <a:buNone/>
      <a:defRPr lang="ko-KR" sz="1800" baseline="0" smtClean="0">
        <a:solidFill>
          <a:srgbClr val="000000"/>
        </a:solidFill>
        <a:latin typeface="±¼¸²"/>
        <a:ea typeface="±¼¸²"/>
      </a:defRPr>
    </a:lvl1pPr>
    <a:lvl2pPr marL="457200" lvl="1" indent="0" defTabSz="914400">
      <a:defRPr lang="ko-KR" smtClean="0"/>
    </a:lvl2pPr>
    <a:lvl3pPr marL="914400" lvl="2" indent="0" defTabSz="914400">
      <a:defRPr lang="ko-KR" smtClean="0"/>
    </a:lvl3pPr>
    <a:lvl4pPr marL="1371600" lvl="3" indent="0" defTabSz="914400">
      <a:defRPr lang="ko-KR" smtClean="0"/>
    </a:lvl4pPr>
    <a:lvl5pPr marL="1828800" lvl="4" indent="0" defTabSz="914400">
      <a:defRPr lang="ko-KR" smtClean="0"/>
    </a:lvl5pPr>
  </p:defaultTextStyle>
  <p:extLst>
    <p:ext uri="{EFAFB233-063F-42B5-8137-9DF3F51BA10A}">
      <p15:sldGuideLst xmlns:p15="http://schemas.microsoft.com/office/powerpoint/2012/main">
        <p15:guide id="0" orient="horz" pos="1618" userDrawn="1">
          <p15:clr>
            <a:srgbClr val="A4A3A4"/>
          </p15:clr>
        </p15:guide>
        <p15:guide id="1" pos="287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</p:extLst>
  </p:showPr>
  <p:clrMru>
    <a:srgbClr val="211F20"/>
    <a:srgbClr val="009900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View">
  <p:normalViewPr>
    <p:restoredLeft sz="15620"/>
    <p:restoredTop sz="94660"/>
  </p:normalViewPr>
  <p:slideViewPr>
    <p:cSldViewPr snapToGrid="1" snapToObjects="1">
      <p:cViewPr>
        <p:scale>
          <a:sx n="66" d="100"/>
          <a:sy n="66" d="100"/>
        </p:scale>
        <p:origin x="-2934" y="-1500"/>
      </p:cViewPr>
      <p:guideLst>
        <p:guide orient="horz" pos="1618"/>
        <p:guide pos="287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?>
<Relationships xmlns="http://schemas.openxmlformats.org/package/2006/relationships"><Relationship Id="rId1" Type="http://schemas.openxmlformats.org/officeDocument/2006/relationships/tableStyles" Target="tableStyles.xml"></Relationship><Relationship Id="rId13" Type="http://schemas.openxmlformats.org/officeDocument/2006/relationships/slideMaster" Target="slideMasters/slideMaster1.xml"></Relationship><Relationship Id="rId14" Type="http://schemas.openxmlformats.org/officeDocument/2006/relationships/theme" Target="theme/theme1.xml"></Relationship><Relationship Id="rId15" Type="http://schemas.openxmlformats.org/officeDocument/2006/relationships/slide" Target="slides/slide1.xml"></Relationship><Relationship Id="rId16" Type="http://schemas.openxmlformats.org/officeDocument/2006/relationships/slide" Target="slides/slide2.xml"></Relationship><Relationship Id="rId17" Type="http://schemas.openxmlformats.org/officeDocument/2006/relationships/slide" Target="slides/slide3.xml"></Relationship><Relationship Id="rId18" Type="http://schemas.openxmlformats.org/officeDocument/2006/relationships/slide" Target="slides/slide4.xml"></Relationship><Relationship Id="rId19" Type="http://schemas.openxmlformats.org/officeDocument/2006/relationships/slide" Target="slides/slide5.xml"></Relationship><Relationship Id="rId20" Type="http://schemas.openxmlformats.org/officeDocument/2006/relationships/slide" Target="slides/slide6.xml"></Relationship><Relationship Id="rId21" Type="http://schemas.openxmlformats.org/officeDocument/2006/relationships/slide" Target="slides/slide7.xml"></Relationship><Relationship Id="rId22" Type="http://schemas.openxmlformats.org/officeDocument/2006/relationships/slide" Target="slides/slide8.xml"></Relationship><Relationship Id="rId23" Type="http://schemas.openxmlformats.org/officeDocument/2006/relationships/slide" Target="slides/slide9.xml"></Relationship><Relationship Id="rId24" Type="http://schemas.openxmlformats.org/officeDocument/2006/relationships/slide" Target="slides/slide10.xml"></Relationship><Relationship Id="rId25" Type="http://schemas.openxmlformats.org/officeDocument/2006/relationships/slide" Target="slides/slide11.xml"></Relationship><Relationship Id="rId26" Type="http://schemas.openxmlformats.org/officeDocument/2006/relationships/slide" Target="slides/slide12.xml"></Relationship><Relationship Id="rId27" Type="http://schemas.openxmlformats.org/officeDocument/2006/relationships/slide" Target="slides/slide13.xml"></Relationship><Relationship Id="rId28" Type="http://schemas.openxmlformats.org/officeDocument/2006/relationships/slide" Target="slides/slide14.xml"></Relationship><Relationship Id="rId29" Type="http://schemas.openxmlformats.org/officeDocument/2006/relationships/slide" Target="slides/slide15.xml"></Relationship><Relationship Id="rId30" Type="http://schemas.openxmlformats.org/officeDocument/2006/relationships/slide" Target="slides/slide16.xml"></Relationship><Relationship Id="rId31" Type="http://schemas.openxmlformats.org/officeDocument/2006/relationships/slide" Target="slides/slide17.xml"></Relationship><Relationship Id="rId32" Type="http://schemas.openxmlformats.org/officeDocument/2006/relationships/slide" Target="slides/slide18.xml"></Relationship><Relationship Id="rId33" Type="http://schemas.openxmlformats.org/officeDocument/2006/relationships/slide" Target="slides/slide19.xml"></Relationship><Relationship Id="rId34" Type="http://schemas.openxmlformats.org/officeDocument/2006/relationships/slide" Target="slides/slide20.xml"></Relationship><Relationship Id="rId35" Type="http://schemas.openxmlformats.org/officeDocument/2006/relationships/slide" Target="slides/slide21.xml"></Relationship><Relationship Id="rId36" Type="http://schemas.openxmlformats.org/officeDocument/2006/relationships/slide" Target="slides/slide22.xml"></Relationship><Relationship Id="rId37" Type="http://schemas.openxmlformats.org/officeDocument/2006/relationships/slide" Target="slides/slide23.xml"></Relationship><Relationship Id="rId38" Type="http://schemas.openxmlformats.org/officeDocument/2006/relationships/slide" Target="slides/slide24.xml"></Relationship><Relationship Id="rId39" Type="http://schemas.openxmlformats.org/officeDocument/2006/relationships/viewProps" Target="viewProps.xml"></Relationship><Relationship Id="rId40" Type="http://schemas.openxmlformats.org/officeDocument/2006/relationships/presProps" Target="presProps.xml"></Relationship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ChangeArrowheads="1"/>
          </p:cNvSpPr>
          <p:nvPr>
            <p:ph type="ctrTitle"/>
          </p:nvPr>
        </p:nvSpPr>
        <p:spPr>
          <a:xfrm>
            <a:off x="685800" y="842010"/>
            <a:ext cx="7773035" cy="179133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ctr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5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</a:t>
            </a:r>
            <a:r>
              <a:rPr lang="en-US" altLang="ko-KR" sz="4500" dirty="0">
                <a:solidFill>
                  <a:schemeClr val="tx1"/>
                </a:solidFill>
                <a:latin typeface="Calibri Light" charset="0"/>
                <a:ea typeface="Calibri Light" charset="0"/>
              </a:rPr>
              <a:t> </a:t>
            </a:r>
            <a:r>
              <a:rPr lang="en-US" altLang="ko-KR" sz="45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제목</a:t>
            </a:r>
            <a:r>
              <a:rPr lang="en-US" altLang="ko-KR" sz="4500" dirty="0">
                <a:solidFill>
                  <a:schemeClr val="tx1"/>
                </a:solidFill>
                <a:latin typeface="Calibri Light" charset="0"/>
                <a:ea typeface="Calibri Light" charset="0"/>
              </a:rPr>
              <a:t> </a:t>
            </a:r>
            <a:r>
              <a:rPr lang="en-US" altLang="ko-KR" sz="45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스타일</a:t>
            </a:r>
            <a:r>
              <a:rPr lang="en-US" altLang="ko-KR" sz="4500" dirty="0">
                <a:solidFill>
                  <a:schemeClr val="tx1"/>
                </a:solidFill>
                <a:latin typeface="Calibri Light" charset="0"/>
                <a:ea typeface="Calibri Light" charset="0"/>
              </a:rPr>
              <a:t> </a:t>
            </a:r>
            <a:r>
              <a:rPr lang="en-US" altLang="ko-KR" sz="45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편집</a:t>
            </a:r>
            <a:endParaRPr lang="ko-KR" altLang="en-US" sz="4500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Subtitle 2"/>
          <p:cNvSpPr>
            <a:spLocks noGrp="1" noChangeArrowheads="1"/>
          </p:cNvSpPr>
          <p:nvPr>
            <p:ph type="subTitle" idx="1"/>
          </p:nvPr>
        </p:nvSpPr>
        <p:spPr>
          <a:xfrm>
            <a:off x="1143000" y="2701290"/>
            <a:ext cx="6858635" cy="124269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ctr" defTabSz="914400" fontAlgn="auto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FontTx/>
              <a:buNone/>
            </a:pPr>
            <a:r>
              <a:rPr lang="en-US" altLang="ko-KR" sz="18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</a:t>
            </a:r>
            <a:r>
              <a:rPr lang="en-US" altLang="ko-KR" sz="1800" dirty="0">
                <a:solidFill>
                  <a:schemeClr val="tx1"/>
                </a:solidFill>
                <a:latin typeface="Calibri" charset="0"/>
                <a:ea typeface="Calibri" charset="0"/>
              </a:rPr>
              <a:t> </a:t>
            </a:r>
            <a:r>
              <a:rPr lang="en-US" altLang="ko-KR" sz="18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부제목</a:t>
            </a:r>
            <a:r>
              <a:rPr lang="en-US" altLang="ko-KR" sz="1800" dirty="0">
                <a:solidFill>
                  <a:schemeClr val="tx1"/>
                </a:solidFill>
                <a:latin typeface="Calibri" charset="0"/>
                <a:ea typeface="Calibri" charset="0"/>
              </a:rPr>
              <a:t> </a:t>
            </a:r>
            <a:r>
              <a:rPr lang="en-US" altLang="ko-KR" sz="18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스타일</a:t>
            </a:r>
            <a:r>
              <a:rPr lang="en-US" altLang="ko-KR" sz="1800" dirty="0">
                <a:solidFill>
                  <a:schemeClr val="tx1"/>
                </a:solidFill>
                <a:latin typeface="Calibri" charset="0"/>
                <a:ea typeface="Calibri" charset="0"/>
              </a:rPr>
              <a:t> </a:t>
            </a:r>
            <a:r>
              <a:rPr lang="en-US" altLang="ko-KR" sz="18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편집</a:t>
            </a:r>
            <a:endParaRPr lang="ko-KR" altLang="en-US" sz="1800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>
          <a:xfrm>
            <a:off x="628650" y="4766945"/>
            <a:ext cx="2058035" cy="274320"/>
          </a:xfrm>
          <a:prstGeom prst="rect">
            <a:avLst/>
          </a:prstGeom>
        </p:spPr>
        <p:txBody>
          <a:bodyPr vert="horz" wrap="square" lIns="91440" tIns="45720" rIns="91440" bIns="45720" anchor="ctr"/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900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t>2017-06-14</a:t>
            </a:fld>
            <a:endParaRPr lang="ko-KR" altLang="en-US" sz="900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>
          <a:xfrm>
            <a:off x="3028950" y="4766945"/>
            <a:ext cx="3086735" cy="274320"/>
          </a:xfrm>
          <a:prstGeom prst="rect">
            <a:avLst/>
          </a:prstGeom>
        </p:spPr>
        <p:txBody>
          <a:bodyPr vert="horz" wrap="square" lIns="91440" tIns="45720" rIns="91440" bIns="45720" anchor="ctr"/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900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457950" y="4766945"/>
            <a:ext cx="2058035" cy="274320"/>
          </a:xfrm>
          <a:prstGeom prst="rect">
            <a:avLst/>
          </a:prstGeom>
        </p:spPr>
        <p:txBody>
          <a:bodyPr vert="horz" wrap="square" lIns="91440" tIns="45720" rIns="91440" bIns="45720" anchor="ctr"/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900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pPr marL="0" indent="0" algn="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t>‹#›</a:t>
            </a:fld>
            <a:endParaRPr lang="ko-KR" altLang="en-US" sz="900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ChangeArrowheads="1"/>
          </p:cNvSpPr>
          <p:nvPr>
            <p:ph type="title"/>
          </p:nvPr>
        </p:nvSpPr>
        <p:spPr>
          <a:xfrm>
            <a:off x="628650" y="273685"/>
            <a:ext cx="7887335" cy="99504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3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</a:t>
            </a:r>
            <a:r>
              <a:rPr lang="en-US" altLang="ko-KR" sz="3300" dirty="0">
                <a:solidFill>
                  <a:schemeClr val="tx1"/>
                </a:solidFill>
                <a:latin typeface="Calibri Light" charset="0"/>
                <a:ea typeface="Calibri Light" charset="0"/>
              </a:rPr>
              <a:t> </a:t>
            </a:r>
            <a:r>
              <a:rPr lang="en-US" altLang="ko-KR" sz="33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제목</a:t>
            </a:r>
            <a:r>
              <a:rPr lang="en-US" altLang="ko-KR" sz="3300" dirty="0">
                <a:solidFill>
                  <a:schemeClr val="tx1"/>
                </a:solidFill>
                <a:latin typeface="Calibri Light" charset="0"/>
                <a:ea typeface="Calibri Light" charset="0"/>
              </a:rPr>
              <a:t> </a:t>
            </a:r>
            <a:r>
              <a:rPr lang="en-US" altLang="ko-KR" sz="33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스타일</a:t>
            </a:r>
            <a:r>
              <a:rPr lang="en-US" altLang="ko-KR" sz="3300" dirty="0">
                <a:solidFill>
                  <a:schemeClr val="tx1"/>
                </a:solidFill>
                <a:latin typeface="Calibri Light" charset="0"/>
                <a:ea typeface="Calibri Light" charset="0"/>
              </a:rPr>
              <a:t> </a:t>
            </a:r>
            <a:r>
              <a:rPr lang="en-US" altLang="ko-KR" sz="33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편집</a:t>
            </a:r>
            <a:endParaRPr lang="ko-KR" altLang="en-US" sz="3300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Vertical Text Placeholder 2"/>
          <p:cNvSpPr>
            <a:spLocks noGrp="1" noChangeArrowheads="1"/>
          </p:cNvSpPr>
          <p:nvPr>
            <p:ph type="body" orient="vert" idx="1"/>
          </p:nvPr>
        </p:nvSpPr>
        <p:spPr>
          <a:xfrm>
            <a:off x="628650" y="1369060"/>
            <a:ext cx="7887335" cy="3264535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171450" indent="-171450" algn="l" defTabSz="914400" fontAlgn="auto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1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</a:t>
            </a:r>
            <a:r>
              <a:rPr lang="en-US" altLang="ko-KR" sz="2100" dirty="0">
                <a:solidFill>
                  <a:schemeClr val="tx1"/>
                </a:solidFill>
                <a:latin typeface="Calibri" charset="0"/>
                <a:ea typeface="Calibri" charset="0"/>
              </a:rPr>
              <a:t> </a:t>
            </a:r>
            <a:r>
              <a:rPr lang="en-US" altLang="ko-KR" sz="21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텍스트</a:t>
            </a:r>
            <a:r>
              <a:rPr lang="en-US" altLang="ko-KR" sz="2100" dirty="0">
                <a:solidFill>
                  <a:schemeClr val="tx1"/>
                </a:solidFill>
                <a:latin typeface="Calibri" charset="0"/>
                <a:ea typeface="Calibri" charset="0"/>
              </a:rPr>
              <a:t> </a:t>
            </a:r>
            <a:r>
              <a:rPr lang="en-US" altLang="ko-KR" sz="21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스타일을</a:t>
            </a:r>
            <a:r>
              <a:rPr lang="en-US" altLang="ko-KR" sz="2100" dirty="0">
                <a:solidFill>
                  <a:schemeClr val="tx1"/>
                </a:solidFill>
                <a:latin typeface="Calibri" charset="0"/>
                <a:ea typeface="Calibri" charset="0"/>
              </a:rPr>
              <a:t> </a:t>
            </a:r>
            <a:r>
              <a:rPr lang="en-US" altLang="ko-KR" sz="21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편집합니다</a:t>
            </a:r>
            <a:endParaRPr lang="ko-KR" altLang="en-US" sz="2100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628650" indent="-171450" algn="l" defTabSz="914400" fontAlgn="auto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둘째</a:t>
            </a:r>
            <a:r>
              <a:rPr lang="en-US" altLang="ko-KR" sz="1800" dirty="0">
                <a:solidFill>
                  <a:schemeClr val="tx1"/>
                </a:solidFill>
                <a:latin typeface="Calibri" charset="0"/>
                <a:ea typeface="Calibri" charset="0"/>
              </a:rPr>
              <a:t> </a:t>
            </a:r>
            <a:r>
              <a:rPr lang="en-US" altLang="ko-KR" sz="18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수준</a:t>
            </a:r>
            <a:endParaRPr lang="ko-KR" altLang="en-US" sz="1800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1085850" indent="-171450" algn="l" defTabSz="914400" fontAlgn="auto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5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셋째</a:t>
            </a:r>
            <a:r>
              <a:rPr lang="en-US" altLang="ko-KR" sz="1500" dirty="0">
                <a:solidFill>
                  <a:schemeClr val="tx1"/>
                </a:solidFill>
                <a:latin typeface="Calibri" charset="0"/>
                <a:ea typeface="Calibri" charset="0"/>
              </a:rPr>
              <a:t> </a:t>
            </a:r>
            <a:r>
              <a:rPr lang="en-US" altLang="ko-KR" sz="15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수준</a:t>
            </a:r>
            <a:endParaRPr lang="ko-KR" altLang="en-US" sz="1500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1543050" indent="-171450" algn="l" defTabSz="914400" fontAlgn="auto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4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넷째</a:t>
            </a:r>
            <a:r>
              <a:rPr lang="en-US" altLang="ko-KR" sz="1400" dirty="0">
                <a:solidFill>
                  <a:schemeClr val="tx1"/>
                </a:solidFill>
                <a:latin typeface="Calibri" charset="0"/>
                <a:ea typeface="Calibri" charset="0"/>
              </a:rPr>
              <a:t> </a:t>
            </a:r>
            <a:r>
              <a:rPr lang="en-US" altLang="ko-KR" sz="14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수준</a:t>
            </a:r>
            <a:endParaRPr lang="ko-KR" altLang="en-US" sz="1400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000250" indent="-171450" algn="l" defTabSz="914400" fontAlgn="auto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4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다섯째</a:t>
            </a:r>
            <a:r>
              <a:rPr lang="en-US" altLang="ko-KR" sz="1400" dirty="0">
                <a:solidFill>
                  <a:schemeClr val="tx1"/>
                </a:solidFill>
                <a:latin typeface="Calibri" charset="0"/>
                <a:ea typeface="Calibri" charset="0"/>
              </a:rPr>
              <a:t> </a:t>
            </a:r>
            <a:r>
              <a:rPr lang="en-US" altLang="ko-KR" sz="14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수준</a:t>
            </a:r>
            <a:endParaRPr lang="ko-KR" altLang="en-US" sz="1400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>
          <a:xfrm>
            <a:off x="628650" y="4766945"/>
            <a:ext cx="2058035" cy="274320"/>
          </a:xfrm>
          <a:prstGeom prst="rect">
            <a:avLst/>
          </a:prstGeom>
        </p:spPr>
        <p:txBody>
          <a:bodyPr vert="horz" wrap="square" lIns="91440" tIns="45720" rIns="91440" bIns="45720" anchor="ctr"/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900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t>2017-06-14</a:t>
            </a:fld>
            <a:endParaRPr lang="ko-KR" altLang="en-US" sz="900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>
          <a:xfrm>
            <a:off x="3028950" y="4766945"/>
            <a:ext cx="3086735" cy="274320"/>
          </a:xfrm>
          <a:prstGeom prst="rect">
            <a:avLst/>
          </a:prstGeom>
        </p:spPr>
        <p:txBody>
          <a:bodyPr vert="horz" wrap="square" lIns="91440" tIns="45720" rIns="91440" bIns="45720" anchor="ctr"/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900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457950" y="4766945"/>
            <a:ext cx="2058035" cy="274320"/>
          </a:xfrm>
          <a:prstGeom prst="rect">
            <a:avLst/>
          </a:prstGeom>
        </p:spPr>
        <p:txBody>
          <a:bodyPr vert="horz" wrap="square" lIns="91440" tIns="45720" rIns="91440" bIns="45720" anchor="ctr"/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900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pPr marL="0" indent="0" algn="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t>‹#›</a:t>
            </a:fld>
            <a:endParaRPr lang="ko-KR" altLang="en-US" sz="900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 noChangeArrowheads="1"/>
          </p:cNvSpPr>
          <p:nvPr>
            <p:ph type="title" orient="vert"/>
          </p:nvPr>
        </p:nvSpPr>
        <p:spPr>
          <a:xfrm>
            <a:off x="6543675" y="273685"/>
            <a:ext cx="1972310" cy="4359910"/>
          </a:xfrm>
          <a:prstGeom prst="rect">
            <a:avLst/>
          </a:prstGeom>
        </p:spPr>
        <p:txBody>
          <a:bodyPr vert="eaVert" wrap="square" lIns="91440" tIns="45720" rIns="91440" bIns="45720" anchor="ctr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3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</a:t>
            </a:r>
            <a:r>
              <a:rPr lang="en-US" altLang="ko-KR" sz="3300" dirty="0">
                <a:solidFill>
                  <a:schemeClr val="tx1"/>
                </a:solidFill>
                <a:latin typeface="Calibri Light" charset="0"/>
                <a:ea typeface="Calibri Light" charset="0"/>
              </a:rPr>
              <a:t> </a:t>
            </a:r>
            <a:r>
              <a:rPr lang="en-US" altLang="ko-KR" sz="33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제목</a:t>
            </a:r>
            <a:r>
              <a:rPr lang="en-US" altLang="ko-KR" sz="3300" dirty="0">
                <a:solidFill>
                  <a:schemeClr val="tx1"/>
                </a:solidFill>
                <a:latin typeface="Calibri Light" charset="0"/>
                <a:ea typeface="Calibri Light" charset="0"/>
              </a:rPr>
              <a:t> </a:t>
            </a:r>
            <a:r>
              <a:rPr lang="en-US" altLang="ko-KR" sz="33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스타일</a:t>
            </a:r>
            <a:r>
              <a:rPr lang="en-US" altLang="ko-KR" sz="3300" dirty="0">
                <a:solidFill>
                  <a:schemeClr val="tx1"/>
                </a:solidFill>
                <a:latin typeface="Calibri Light" charset="0"/>
                <a:ea typeface="Calibri Light" charset="0"/>
              </a:rPr>
              <a:t> </a:t>
            </a:r>
            <a:r>
              <a:rPr lang="en-US" altLang="ko-KR" sz="33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편집</a:t>
            </a:r>
            <a:endParaRPr lang="ko-KR" altLang="en-US" sz="3300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Vertical Text Placeholder 2"/>
          <p:cNvSpPr>
            <a:spLocks noGrp="1" noChangeArrowheads="1"/>
          </p:cNvSpPr>
          <p:nvPr>
            <p:ph type="body" orient="vert" idx="1"/>
          </p:nvPr>
        </p:nvSpPr>
        <p:spPr>
          <a:xfrm>
            <a:off x="628650" y="273685"/>
            <a:ext cx="5801360" cy="4359910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171450" indent="-171450" algn="l" defTabSz="914400" fontAlgn="auto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1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</a:t>
            </a:r>
            <a:r>
              <a:rPr lang="en-US" altLang="ko-KR" sz="2100" dirty="0">
                <a:solidFill>
                  <a:schemeClr val="tx1"/>
                </a:solidFill>
                <a:latin typeface="Calibri" charset="0"/>
                <a:ea typeface="Calibri" charset="0"/>
              </a:rPr>
              <a:t> </a:t>
            </a:r>
            <a:r>
              <a:rPr lang="en-US" altLang="ko-KR" sz="21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텍스트</a:t>
            </a:r>
            <a:r>
              <a:rPr lang="en-US" altLang="ko-KR" sz="2100" dirty="0">
                <a:solidFill>
                  <a:schemeClr val="tx1"/>
                </a:solidFill>
                <a:latin typeface="Calibri" charset="0"/>
                <a:ea typeface="Calibri" charset="0"/>
              </a:rPr>
              <a:t> </a:t>
            </a:r>
            <a:r>
              <a:rPr lang="en-US" altLang="ko-KR" sz="21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스타일을</a:t>
            </a:r>
            <a:r>
              <a:rPr lang="en-US" altLang="ko-KR" sz="2100" dirty="0">
                <a:solidFill>
                  <a:schemeClr val="tx1"/>
                </a:solidFill>
                <a:latin typeface="Calibri" charset="0"/>
                <a:ea typeface="Calibri" charset="0"/>
              </a:rPr>
              <a:t> </a:t>
            </a:r>
            <a:r>
              <a:rPr lang="en-US" altLang="ko-KR" sz="21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편집합니다</a:t>
            </a:r>
            <a:endParaRPr lang="ko-KR" altLang="en-US" sz="2100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628650" indent="-171450" algn="l" defTabSz="914400" fontAlgn="auto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둘째</a:t>
            </a:r>
            <a:r>
              <a:rPr lang="en-US" altLang="ko-KR" sz="1800" dirty="0">
                <a:solidFill>
                  <a:schemeClr val="tx1"/>
                </a:solidFill>
                <a:latin typeface="Calibri" charset="0"/>
                <a:ea typeface="Calibri" charset="0"/>
              </a:rPr>
              <a:t> </a:t>
            </a:r>
            <a:r>
              <a:rPr lang="en-US" altLang="ko-KR" sz="18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수준</a:t>
            </a:r>
            <a:endParaRPr lang="ko-KR" altLang="en-US" sz="1800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1085850" indent="-171450" algn="l" defTabSz="914400" fontAlgn="auto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5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셋째</a:t>
            </a:r>
            <a:r>
              <a:rPr lang="en-US" altLang="ko-KR" sz="1500" dirty="0">
                <a:solidFill>
                  <a:schemeClr val="tx1"/>
                </a:solidFill>
                <a:latin typeface="Calibri" charset="0"/>
                <a:ea typeface="Calibri" charset="0"/>
              </a:rPr>
              <a:t> </a:t>
            </a:r>
            <a:r>
              <a:rPr lang="en-US" altLang="ko-KR" sz="15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수준</a:t>
            </a:r>
            <a:endParaRPr lang="ko-KR" altLang="en-US" sz="1500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1543050" indent="-171450" algn="l" defTabSz="914400" fontAlgn="auto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4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넷째</a:t>
            </a:r>
            <a:r>
              <a:rPr lang="en-US" altLang="ko-KR" sz="1400" dirty="0">
                <a:solidFill>
                  <a:schemeClr val="tx1"/>
                </a:solidFill>
                <a:latin typeface="Calibri" charset="0"/>
                <a:ea typeface="Calibri" charset="0"/>
              </a:rPr>
              <a:t> </a:t>
            </a:r>
            <a:r>
              <a:rPr lang="en-US" altLang="ko-KR" sz="14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수준</a:t>
            </a:r>
            <a:endParaRPr lang="ko-KR" altLang="en-US" sz="1400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000250" indent="-171450" algn="l" defTabSz="914400" fontAlgn="auto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4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다섯째</a:t>
            </a:r>
            <a:r>
              <a:rPr lang="en-US" altLang="ko-KR" sz="1400" dirty="0">
                <a:solidFill>
                  <a:schemeClr val="tx1"/>
                </a:solidFill>
                <a:latin typeface="Calibri" charset="0"/>
                <a:ea typeface="Calibri" charset="0"/>
              </a:rPr>
              <a:t> </a:t>
            </a:r>
            <a:r>
              <a:rPr lang="en-US" altLang="ko-KR" sz="14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수준</a:t>
            </a:r>
            <a:endParaRPr lang="ko-KR" altLang="en-US" sz="1400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>
          <a:xfrm>
            <a:off x="628650" y="4766945"/>
            <a:ext cx="2058035" cy="274320"/>
          </a:xfrm>
          <a:prstGeom prst="rect">
            <a:avLst/>
          </a:prstGeom>
        </p:spPr>
        <p:txBody>
          <a:bodyPr vert="horz" wrap="square" lIns="91440" tIns="45720" rIns="91440" bIns="45720" anchor="ctr"/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900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t>2017-06-14</a:t>
            </a:fld>
            <a:endParaRPr lang="ko-KR" altLang="en-US" sz="900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>
          <a:xfrm>
            <a:off x="3028950" y="4766945"/>
            <a:ext cx="3086735" cy="274320"/>
          </a:xfrm>
          <a:prstGeom prst="rect">
            <a:avLst/>
          </a:prstGeom>
        </p:spPr>
        <p:txBody>
          <a:bodyPr vert="horz" wrap="square" lIns="91440" tIns="45720" rIns="91440" bIns="45720" anchor="ctr"/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900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457950" y="4766945"/>
            <a:ext cx="2058035" cy="274320"/>
          </a:xfrm>
          <a:prstGeom prst="rect">
            <a:avLst/>
          </a:prstGeom>
        </p:spPr>
        <p:txBody>
          <a:bodyPr vert="horz" wrap="square" lIns="91440" tIns="45720" rIns="91440" bIns="45720" anchor="ctr"/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900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pPr marL="0" indent="0" algn="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t>‹#›</a:t>
            </a:fld>
            <a:endParaRPr lang="ko-KR" altLang="en-US" sz="900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ChangeArrowheads="1"/>
          </p:cNvSpPr>
          <p:nvPr>
            <p:ph type="title"/>
          </p:nvPr>
        </p:nvSpPr>
        <p:spPr>
          <a:xfrm>
            <a:off x="628650" y="273685"/>
            <a:ext cx="7887335" cy="99504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3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</a:t>
            </a:r>
            <a:r>
              <a:rPr lang="en-US" altLang="ko-KR" sz="3300" dirty="0">
                <a:solidFill>
                  <a:schemeClr val="tx1"/>
                </a:solidFill>
                <a:latin typeface="Calibri Light" charset="0"/>
                <a:ea typeface="Calibri Light" charset="0"/>
              </a:rPr>
              <a:t> </a:t>
            </a:r>
            <a:r>
              <a:rPr lang="en-US" altLang="ko-KR" sz="33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제목</a:t>
            </a:r>
            <a:r>
              <a:rPr lang="en-US" altLang="ko-KR" sz="3300" dirty="0">
                <a:solidFill>
                  <a:schemeClr val="tx1"/>
                </a:solidFill>
                <a:latin typeface="Calibri Light" charset="0"/>
                <a:ea typeface="Calibri Light" charset="0"/>
              </a:rPr>
              <a:t> </a:t>
            </a:r>
            <a:r>
              <a:rPr lang="en-US" altLang="ko-KR" sz="33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스타일</a:t>
            </a:r>
            <a:r>
              <a:rPr lang="en-US" altLang="ko-KR" sz="3300" dirty="0">
                <a:solidFill>
                  <a:schemeClr val="tx1"/>
                </a:solidFill>
                <a:latin typeface="Calibri Light" charset="0"/>
                <a:ea typeface="Calibri Light" charset="0"/>
              </a:rPr>
              <a:t> </a:t>
            </a:r>
            <a:r>
              <a:rPr lang="en-US" altLang="ko-KR" sz="33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편집</a:t>
            </a:r>
            <a:endParaRPr lang="ko-KR" altLang="en-US" sz="3300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Content Placeholder 2"/>
          <p:cNvSpPr txBox="1">
            <a:spLocks noGrp="1" noChangeArrowheads="1"/>
          </p:cNvSpPr>
          <p:nvPr>
            <p:ph idx="1"/>
          </p:nvPr>
        </p:nvSpPr>
        <p:spPr>
          <a:xfrm>
            <a:off x="628650" y="1369060"/>
            <a:ext cx="7887335" cy="326453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171450" indent="-171450" algn="l" defTabSz="914400" fontAlgn="auto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1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</a:t>
            </a:r>
            <a:r>
              <a:rPr lang="en-US" altLang="ko-KR" sz="2100" dirty="0">
                <a:solidFill>
                  <a:schemeClr val="tx1"/>
                </a:solidFill>
                <a:latin typeface="Calibri" charset="0"/>
                <a:ea typeface="Calibri" charset="0"/>
              </a:rPr>
              <a:t> </a:t>
            </a:r>
            <a:r>
              <a:rPr lang="en-US" altLang="ko-KR" sz="21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텍스트</a:t>
            </a:r>
            <a:r>
              <a:rPr lang="en-US" altLang="ko-KR" sz="2100" dirty="0">
                <a:solidFill>
                  <a:schemeClr val="tx1"/>
                </a:solidFill>
                <a:latin typeface="Calibri" charset="0"/>
                <a:ea typeface="Calibri" charset="0"/>
              </a:rPr>
              <a:t> </a:t>
            </a:r>
            <a:r>
              <a:rPr lang="en-US" altLang="ko-KR" sz="21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스타일을</a:t>
            </a:r>
            <a:r>
              <a:rPr lang="en-US" altLang="ko-KR" sz="2100" dirty="0">
                <a:solidFill>
                  <a:schemeClr val="tx1"/>
                </a:solidFill>
                <a:latin typeface="Calibri" charset="0"/>
                <a:ea typeface="Calibri" charset="0"/>
              </a:rPr>
              <a:t> </a:t>
            </a:r>
            <a:r>
              <a:rPr lang="en-US" altLang="ko-KR" sz="21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편집합니다</a:t>
            </a:r>
            <a:endParaRPr lang="ko-KR" altLang="en-US" sz="2100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628650" indent="-171450" algn="l" defTabSz="914400" fontAlgn="auto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둘째</a:t>
            </a:r>
            <a:r>
              <a:rPr lang="en-US" altLang="ko-KR" sz="1800" dirty="0">
                <a:solidFill>
                  <a:schemeClr val="tx1"/>
                </a:solidFill>
                <a:latin typeface="Calibri" charset="0"/>
                <a:ea typeface="Calibri" charset="0"/>
              </a:rPr>
              <a:t> </a:t>
            </a:r>
            <a:r>
              <a:rPr lang="en-US" altLang="ko-KR" sz="18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수준</a:t>
            </a:r>
            <a:endParaRPr lang="ko-KR" altLang="en-US" sz="1800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1085850" indent="-171450" algn="l" defTabSz="914400" fontAlgn="auto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5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셋째</a:t>
            </a:r>
            <a:r>
              <a:rPr lang="en-US" altLang="ko-KR" sz="1500" dirty="0">
                <a:solidFill>
                  <a:schemeClr val="tx1"/>
                </a:solidFill>
                <a:latin typeface="Calibri" charset="0"/>
                <a:ea typeface="Calibri" charset="0"/>
              </a:rPr>
              <a:t> </a:t>
            </a:r>
            <a:r>
              <a:rPr lang="en-US" altLang="ko-KR" sz="15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수준</a:t>
            </a:r>
            <a:endParaRPr lang="ko-KR" altLang="en-US" sz="1500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1543050" indent="-171450" algn="l" defTabSz="914400" fontAlgn="auto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4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넷째</a:t>
            </a:r>
            <a:r>
              <a:rPr lang="en-US" altLang="ko-KR" sz="1400" dirty="0">
                <a:solidFill>
                  <a:schemeClr val="tx1"/>
                </a:solidFill>
                <a:latin typeface="Calibri" charset="0"/>
                <a:ea typeface="Calibri" charset="0"/>
              </a:rPr>
              <a:t> </a:t>
            </a:r>
            <a:r>
              <a:rPr lang="en-US" altLang="ko-KR" sz="14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수준</a:t>
            </a:r>
            <a:endParaRPr lang="ko-KR" altLang="en-US" sz="1400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000250" indent="-171450" algn="l" defTabSz="914400" fontAlgn="auto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4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다섯째</a:t>
            </a:r>
            <a:r>
              <a:rPr lang="en-US" altLang="ko-KR" sz="1400" dirty="0">
                <a:solidFill>
                  <a:schemeClr val="tx1"/>
                </a:solidFill>
                <a:latin typeface="Calibri" charset="0"/>
                <a:ea typeface="Calibri" charset="0"/>
              </a:rPr>
              <a:t> </a:t>
            </a:r>
            <a:r>
              <a:rPr lang="en-US" altLang="ko-KR" sz="14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수준</a:t>
            </a:r>
            <a:endParaRPr lang="ko-KR" altLang="en-US" sz="1400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>
          <a:xfrm>
            <a:off x="628650" y="4766945"/>
            <a:ext cx="2058035" cy="274320"/>
          </a:xfrm>
          <a:prstGeom prst="rect">
            <a:avLst/>
          </a:prstGeom>
        </p:spPr>
        <p:txBody>
          <a:bodyPr vert="horz" wrap="square" lIns="91440" tIns="45720" rIns="91440" bIns="45720" anchor="ctr"/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900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t>2017-06-14</a:t>
            </a:fld>
            <a:endParaRPr lang="ko-KR" altLang="en-US" sz="900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>
          <a:xfrm>
            <a:off x="3028950" y="4766945"/>
            <a:ext cx="3086735" cy="274320"/>
          </a:xfrm>
          <a:prstGeom prst="rect">
            <a:avLst/>
          </a:prstGeom>
        </p:spPr>
        <p:txBody>
          <a:bodyPr vert="horz" wrap="square" lIns="91440" tIns="45720" rIns="91440" bIns="45720" anchor="ctr"/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900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457950" y="4766945"/>
            <a:ext cx="2058035" cy="274320"/>
          </a:xfrm>
          <a:prstGeom prst="rect">
            <a:avLst/>
          </a:prstGeom>
        </p:spPr>
        <p:txBody>
          <a:bodyPr vert="horz" wrap="square" lIns="91440" tIns="45720" rIns="91440" bIns="45720" anchor="ctr"/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900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pPr marL="0" indent="0" algn="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t>‹#›</a:t>
            </a:fld>
            <a:endParaRPr lang="ko-KR" altLang="en-US" sz="900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ChangeArrowheads="1"/>
          </p:cNvSpPr>
          <p:nvPr>
            <p:ph type="title"/>
          </p:nvPr>
        </p:nvSpPr>
        <p:spPr>
          <a:xfrm>
            <a:off x="624205" y="1282065"/>
            <a:ext cx="7887335" cy="213995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5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</a:t>
            </a:r>
            <a:r>
              <a:rPr lang="en-US" altLang="ko-KR" sz="4500" dirty="0">
                <a:solidFill>
                  <a:schemeClr val="tx1"/>
                </a:solidFill>
                <a:latin typeface="Calibri Light" charset="0"/>
                <a:ea typeface="Calibri Light" charset="0"/>
              </a:rPr>
              <a:t> </a:t>
            </a:r>
            <a:r>
              <a:rPr lang="en-US" altLang="ko-KR" sz="45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제목</a:t>
            </a:r>
            <a:r>
              <a:rPr lang="en-US" altLang="ko-KR" sz="4500" dirty="0">
                <a:solidFill>
                  <a:schemeClr val="tx1"/>
                </a:solidFill>
                <a:latin typeface="Calibri Light" charset="0"/>
                <a:ea typeface="Calibri Light" charset="0"/>
              </a:rPr>
              <a:t> </a:t>
            </a:r>
            <a:r>
              <a:rPr lang="en-US" altLang="ko-KR" sz="45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스타일</a:t>
            </a:r>
            <a:r>
              <a:rPr lang="en-US" altLang="ko-KR" sz="4500" dirty="0">
                <a:solidFill>
                  <a:schemeClr val="tx1"/>
                </a:solidFill>
                <a:latin typeface="Calibri Light" charset="0"/>
                <a:ea typeface="Calibri Light" charset="0"/>
              </a:rPr>
              <a:t> </a:t>
            </a:r>
            <a:r>
              <a:rPr lang="en-US" altLang="ko-KR" sz="45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편집</a:t>
            </a:r>
            <a:endParaRPr lang="ko-KR" altLang="en-US" sz="4500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Text Placeholder 2"/>
          <p:cNvSpPr>
            <a:spLocks noGrp="1" noChangeArrowheads="1"/>
          </p:cNvSpPr>
          <p:nvPr>
            <p:ph type="body" idx="1"/>
          </p:nvPr>
        </p:nvSpPr>
        <p:spPr>
          <a:xfrm>
            <a:off x="624205" y="3442335"/>
            <a:ext cx="7887335" cy="112522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FontTx/>
              <a:buNone/>
            </a:pPr>
            <a:r>
              <a:rPr lang="en-US" altLang="ko-KR" sz="18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</a:t>
            </a:r>
            <a:r>
              <a:rPr lang="en-US" altLang="ko-KR" sz="1800" dirty="0">
                <a:solidFill>
                  <a:schemeClr val="tx1"/>
                </a:solidFill>
                <a:latin typeface="Calibri" charset="0"/>
                <a:ea typeface="Calibri" charset="0"/>
              </a:rPr>
              <a:t> </a:t>
            </a:r>
            <a:r>
              <a:rPr lang="en-US" altLang="ko-KR" sz="18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텍스트</a:t>
            </a:r>
            <a:r>
              <a:rPr lang="en-US" altLang="ko-KR" sz="1800" dirty="0">
                <a:solidFill>
                  <a:schemeClr val="tx1"/>
                </a:solidFill>
                <a:latin typeface="Calibri" charset="0"/>
                <a:ea typeface="Calibri" charset="0"/>
              </a:rPr>
              <a:t> </a:t>
            </a:r>
            <a:r>
              <a:rPr lang="en-US" altLang="ko-KR" sz="18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스타일을</a:t>
            </a:r>
            <a:r>
              <a:rPr lang="en-US" altLang="ko-KR" sz="1800" dirty="0">
                <a:solidFill>
                  <a:schemeClr val="tx1"/>
                </a:solidFill>
                <a:latin typeface="Calibri" charset="0"/>
                <a:ea typeface="Calibri" charset="0"/>
              </a:rPr>
              <a:t> </a:t>
            </a:r>
            <a:r>
              <a:rPr lang="en-US" altLang="ko-KR" sz="18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편집합니다</a:t>
            </a:r>
            <a:endParaRPr lang="ko-KR" altLang="en-US" sz="1800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>
          <a:xfrm>
            <a:off x="628650" y="4766945"/>
            <a:ext cx="2058035" cy="274320"/>
          </a:xfrm>
          <a:prstGeom prst="rect">
            <a:avLst/>
          </a:prstGeom>
        </p:spPr>
        <p:txBody>
          <a:bodyPr vert="horz" wrap="square" lIns="91440" tIns="45720" rIns="91440" bIns="45720" anchor="ctr"/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900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t>2017-06-14</a:t>
            </a:fld>
            <a:endParaRPr lang="ko-KR" altLang="en-US" sz="900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>
          <a:xfrm>
            <a:off x="3028950" y="4766945"/>
            <a:ext cx="3086735" cy="274320"/>
          </a:xfrm>
          <a:prstGeom prst="rect">
            <a:avLst/>
          </a:prstGeom>
        </p:spPr>
        <p:txBody>
          <a:bodyPr vert="horz" wrap="square" lIns="91440" tIns="45720" rIns="91440" bIns="45720" anchor="ctr"/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900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457950" y="4766945"/>
            <a:ext cx="2058035" cy="274320"/>
          </a:xfrm>
          <a:prstGeom prst="rect">
            <a:avLst/>
          </a:prstGeom>
        </p:spPr>
        <p:txBody>
          <a:bodyPr vert="horz" wrap="square" lIns="91440" tIns="45720" rIns="91440" bIns="45720" anchor="ctr"/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900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pPr marL="0" indent="0" algn="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t>‹#›</a:t>
            </a:fld>
            <a:endParaRPr lang="ko-KR" altLang="en-US" sz="900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ChangeArrowheads="1"/>
          </p:cNvSpPr>
          <p:nvPr>
            <p:ph type="title"/>
          </p:nvPr>
        </p:nvSpPr>
        <p:spPr>
          <a:xfrm>
            <a:off x="628650" y="273685"/>
            <a:ext cx="7887335" cy="99504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3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</a:t>
            </a:r>
            <a:r>
              <a:rPr lang="en-US" altLang="ko-KR" sz="3300" dirty="0">
                <a:solidFill>
                  <a:schemeClr val="tx1"/>
                </a:solidFill>
                <a:latin typeface="Calibri Light" charset="0"/>
                <a:ea typeface="Calibri Light" charset="0"/>
              </a:rPr>
              <a:t> </a:t>
            </a:r>
            <a:r>
              <a:rPr lang="en-US" altLang="ko-KR" sz="33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제목</a:t>
            </a:r>
            <a:r>
              <a:rPr lang="en-US" altLang="ko-KR" sz="3300" dirty="0">
                <a:solidFill>
                  <a:schemeClr val="tx1"/>
                </a:solidFill>
                <a:latin typeface="Calibri Light" charset="0"/>
                <a:ea typeface="Calibri Light" charset="0"/>
              </a:rPr>
              <a:t> </a:t>
            </a:r>
            <a:r>
              <a:rPr lang="en-US" altLang="ko-KR" sz="33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스타일</a:t>
            </a:r>
            <a:r>
              <a:rPr lang="en-US" altLang="ko-KR" sz="3300" dirty="0">
                <a:solidFill>
                  <a:schemeClr val="tx1"/>
                </a:solidFill>
                <a:latin typeface="Calibri Light" charset="0"/>
                <a:ea typeface="Calibri Light" charset="0"/>
              </a:rPr>
              <a:t> </a:t>
            </a:r>
            <a:r>
              <a:rPr lang="en-US" altLang="ko-KR" sz="33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편집</a:t>
            </a:r>
            <a:endParaRPr lang="ko-KR" altLang="en-US" sz="3300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Content Placeholder 2"/>
          <p:cNvSpPr txBox="1">
            <a:spLocks noGrp="1" noChangeArrowheads="1"/>
          </p:cNvSpPr>
          <p:nvPr>
            <p:ph sz="half" idx="1"/>
          </p:nvPr>
        </p:nvSpPr>
        <p:spPr>
          <a:xfrm>
            <a:off x="628650" y="1369060"/>
            <a:ext cx="3886835" cy="326453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171450" indent="-171450" algn="l" defTabSz="914400" fontAlgn="auto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1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</a:t>
            </a:r>
            <a:r>
              <a:rPr lang="en-US" altLang="ko-KR" sz="2100" dirty="0">
                <a:solidFill>
                  <a:schemeClr val="tx1"/>
                </a:solidFill>
                <a:latin typeface="Calibri" charset="0"/>
                <a:ea typeface="Calibri" charset="0"/>
              </a:rPr>
              <a:t> </a:t>
            </a:r>
            <a:r>
              <a:rPr lang="en-US" altLang="ko-KR" sz="21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텍스트</a:t>
            </a:r>
            <a:r>
              <a:rPr lang="en-US" altLang="ko-KR" sz="2100" dirty="0">
                <a:solidFill>
                  <a:schemeClr val="tx1"/>
                </a:solidFill>
                <a:latin typeface="Calibri" charset="0"/>
                <a:ea typeface="Calibri" charset="0"/>
              </a:rPr>
              <a:t> </a:t>
            </a:r>
            <a:r>
              <a:rPr lang="en-US" altLang="ko-KR" sz="21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스타일을</a:t>
            </a:r>
            <a:r>
              <a:rPr lang="en-US" altLang="ko-KR" sz="2100" dirty="0">
                <a:solidFill>
                  <a:schemeClr val="tx1"/>
                </a:solidFill>
                <a:latin typeface="Calibri" charset="0"/>
                <a:ea typeface="Calibri" charset="0"/>
              </a:rPr>
              <a:t> </a:t>
            </a:r>
            <a:r>
              <a:rPr lang="en-US" altLang="ko-KR" sz="21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편집합니다</a:t>
            </a:r>
            <a:endParaRPr lang="ko-KR" altLang="en-US" sz="2100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628650" indent="-171450" algn="l" defTabSz="914400" fontAlgn="auto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둘째</a:t>
            </a:r>
            <a:r>
              <a:rPr lang="en-US" altLang="ko-KR" sz="1800" dirty="0">
                <a:solidFill>
                  <a:schemeClr val="tx1"/>
                </a:solidFill>
                <a:latin typeface="Calibri" charset="0"/>
                <a:ea typeface="Calibri" charset="0"/>
              </a:rPr>
              <a:t> </a:t>
            </a:r>
            <a:r>
              <a:rPr lang="en-US" altLang="ko-KR" sz="18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수준</a:t>
            </a:r>
            <a:endParaRPr lang="ko-KR" altLang="en-US" sz="1800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1085850" indent="-171450" algn="l" defTabSz="914400" fontAlgn="auto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5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셋째</a:t>
            </a:r>
            <a:r>
              <a:rPr lang="en-US" altLang="ko-KR" sz="1500" dirty="0">
                <a:solidFill>
                  <a:schemeClr val="tx1"/>
                </a:solidFill>
                <a:latin typeface="Calibri" charset="0"/>
                <a:ea typeface="Calibri" charset="0"/>
              </a:rPr>
              <a:t> </a:t>
            </a:r>
            <a:r>
              <a:rPr lang="en-US" altLang="ko-KR" sz="15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수준</a:t>
            </a:r>
            <a:endParaRPr lang="ko-KR" altLang="en-US" sz="1500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1543050" indent="-171450" algn="l" defTabSz="914400" fontAlgn="auto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4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넷째</a:t>
            </a:r>
            <a:r>
              <a:rPr lang="en-US" altLang="ko-KR" sz="1400" dirty="0">
                <a:solidFill>
                  <a:schemeClr val="tx1"/>
                </a:solidFill>
                <a:latin typeface="Calibri" charset="0"/>
                <a:ea typeface="Calibri" charset="0"/>
              </a:rPr>
              <a:t> </a:t>
            </a:r>
            <a:r>
              <a:rPr lang="en-US" altLang="ko-KR" sz="14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수준</a:t>
            </a:r>
            <a:endParaRPr lang="ko-KR" altLang="en-US" sz="1400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000250" indent="-171450" algn="l" defTabSz="914400" fontAlgn="auto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4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다섯째</a:t>
            </a:r>
            <a:r>
              <a:rPr lang="en-US" altLang="ko-KR" sz="1400" dirty="0">
                <a:solidFill>
                  <a:schemeClr val="tx1"/>
                </a:solidFill>
                <a:latin typeface="Calibri" charset="0"/>
                <a:ea typeface="Calibri" charset="0"/>
              </a:rPr>
              <a:t> </a:t>
            </a:r>
            <a:r>
              <a:rPr lang="en-US" altLang="ko-KR" sz="14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수준</a:t>
            </a:r>
            <a:endParaRPr lang="ko-KR" altLang="en-US" sz="1400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Content Placeholder 3"/>
          <p:cNvSpPr txBox="1">
            <a:spLocks noGrp="1" noChangeArrowheads="1"/>
          </p:cNvSpPr>
          <p:nvPr>
            <p:ph sz="half" idx="2"/>
          </p:nvPr>
        </p:nvSpPr>
        <p:spPr>
          <a:xfrm>
            <a:off x="4629150" y="1369060"/>
            <a:ext cx="3886835" cy="3264535"/>
          </a:xfrm>
          <a:prstGeom prst="rect">
            <a:avLst/>
          </a:prstGeom>
        </p:spPr>
        <p:txBody>
          <a:bodyPr vert="horz" wrap="square" lIns="91440" tIns="45720" rIns="91440" bIns="45720" anchor="t"/>
          <a:lstStyle/>
          <a:p>
            <a:pPr marL="171450" indent="-171450" algn="l" defTabSz="914400" fontAlgn="auto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1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</a:t>
            </a:r>
            <a:r>
              <a:rPr lang="en-US" altLang="ko-KR" sz="2100" dirty="0">
                <a:solidFill>
                  <a:schemeClr val="tx1"/>
                </a:solidFill>
                <a:latin typeface="Calibri" charset="0"/>
                <a:ea typeface="Calibri" charset="0"/>
              </a:rPr>
              <a:t> </a:t>
            </a:r>
            <a:r>
              <a:rPr lang="en-US" altLang="ko-KR" sz="21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텍스트</a:t>
            </a:r>
            <a:r>
              <a:rPr lang="en-US" altLang="ko-KR" sz="2100" dirty="0">
                <a:solidFill>
                  <a:schemeClr val="tx1"/>
                </a:solidFill>
                <a:latin typeface="Calibri" charset="0"/>
                <a:ea typeface="Calibri" charset="0"/>
              </a:rPr>
              <a:t> </a:t>
            </a:r>
            <a:r>
              <a:rPr lang="en-US" altLang="ko-KR" sz="21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스타일을</a:t>
            </a:r>
            <a:r>
              <a:rPr lang="en-US" altLang="ko-KR" sz="2100" dirty="0">
                <a:solidFill>
                  <a:schemeClr val="tx1"/>
                </a:solidFill>
                <a:latin typeface="Calibri" charset="0"/>
                <a:ea typeface="Calibri" charset="0"/>
              </a:rPr>
              <a:t> </a:t>
            </a:r>
            <a:r>
              <a:rPr lang="en-US" altLang="ko-KR" sz="21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편집합니다</a:t>
            </a:r>
            <a:endParaRPr lang="ko-KR" altLang="en-US" sz="2100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628650" indent="-171450" algn="l" defTabSz="914400" fontAlgn="auto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둘째</a:t>
            </a:r>
            <a:r>
              <a:rPr lang="en-US" altLang="ko-KR" sz="1800" dirty="0">
                <a:solidFill>
                  <a:schemeClr val="tx1"/>
                </a:solidFill>
                <a:latin typeface="Calibri" charset="0"/>
                <a:ea typeface="Calibri" charset="0"/>
              </a:rPr>
              <a:t> </a:t>
            </a:r>
            <a:r>
              <a:rPr lang="en-US" altLang="ko-KR" sz="18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수준</a:t>
            </a:r>
            <a:endParaRPr lang="ko-KR" altLang="en-US" sz="1800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1085850" indent="-171450" algn="l" defTabSz="914400" fontAlgn="auto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5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셋째</a:t>
            </a:r>
            <a:r>
              <a:rPr lang="en-US" altLang="ko-KR" sz="1500" dirty="0">
                <a:solidFill>
                  <a:schemeClr val="tx1"/>
                </a:solidFill>
                <a:latin typeface="Calibri" charset="0"/>
                <a:ea typeface="Calibri" charset="0"/>
              </a:rPr>
              <a:t> </a:t>
            </a:r>
            <a:r>
              <a:rPr lang="en-US" altLang="ko-KR" sz="15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수준</a:t>
            </a:r>
            <a:endParaRPr lang="ko-KR" altLang="en-US" sz="1500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1543050" indent="-171450" algn="l" defTabSz="914400" fontAlgn="auto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4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넷째</a:t>
            </a:r>
            <a:r>
              <a:rPr lang="en-US" altLang="ko-KR" sz="1400" dirty="0">
                <a:solidFill>
                  <a:schemeClr val="tx1"/>
                </a:solidFill>
                <a:latin typeface="Calibri" charset="0"/>
                <a:ea typeface="Calibri" charset="0"/>
              </a:rPr>
              <a:t> </a:t>
            </a:r>
            <a:r>
              <a:rPr lang="en-US" altLang="ko-KR" sz="14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수준</a:t>
            </a:r>
            <a:endParaRPr lang="ko-KR" altLang="en-US" sz="1400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000250" indent="-171450" algn="l" defTabSz="914400" fontAlgn="auto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4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다섯째</a:t>
            </a:r>
            <a:r>
              <a:rPr lang="en-US" altLang="ko-KR" sz="1400" dirty="0">
                <a:solidFill>
                  <a:schemeClr val="tx1"/>
                </a:solidFill>
                <a:latin typeface="Calibri" charset="0"/>
                <a:ea typeface="Calibri" charset="0"/>
              </a:rPr>
              <a:t> </a:t>
            </a:r>
            <a:r>
              <a:rPr lang="en-US" altLang="ko-KR" sz="14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수준</a:t>
            </a:r>
            <a:endParaRPr lang="ko-KR" altLang="en-US" sz="1400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>
          <a:xfrm>
            <a:off x="628650" y="4766945"/>
            <a:ext cx="2058035" cy="274320"/>
          </a:xfrm>
          <a:prstGeom prst="rect">
            <a:avLst/>
          </a:prstGeom>
        </p:spPr>
        <p:txBody>
          <a:bodyPr vert="horz" wrap="square" lIns="91440" tIns="45720" rIns="91440" bIns="45720" anchor="ctr"/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900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t>2017-06-14</a:t>
            </a:fld>
            <a:endParaRPr lang="ko-KR" altLang="en-US" sz="900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028950" y="4766945"/>
            <a:ext cx="3086735" cy="274320"/>
          </a:xfrm>
          <a:prstGeom prst="rect">
            <a:avLst/>
          </a:prstGeom>
        </p:spPr>
        <p:txBody>
          <a:bodyPr vert="horz" wrap="square" lIns="91440" tIns="45720" rIns="91440" bIns="45720" anchor="ctr"/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900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" name="Slide Number Placeholder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457950" y="4766945"/>
            <a:ext cx="2058035" cy="274320"/>
          </a:xfrm>
          <a:prstGeom prst="rect">
            <a:avLst/>
          </a:prstGeom>
        </p:spPr>
        <p:txBody>
          <a:bodyPr vert="horz" wrap="square" lIns="91440" tIns="45720" rIns="91440" bIns="45720" anchor="ctr"/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900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pPr marL="0" indent="0" algn="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t>‹#›</a:t>
            </a:fld>
            <a:endParaRPr lang="ko-KR" altLang="en-US" sz="900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ChangeArrowheads="1"/>
          </p:cNvSpPr>
          <p:nvPr>
            <p:ph type="title"/>
          </p:nvPr>
        </p:nvSpPr>
        <p:spPr>
          <a:xfrm>
            <a:off x="629920" y="273685"/>
            <a:ext cx="7887335" cy="99504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3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</a:t>
            </a:r>
            <a:r>
              <a:rPr lang="en-US" altLang="ko-KR" sz="3300" dirty="0">
                <a:solidFill>
                  <a:schemeClr val="tx1"/>
                </a:solidFill>
                <a:latin typeface="Calibri Light" charset="0"/>
                <a:ea typeface="Calibri Light" charset="0"/>
              </a:rPr>
              <a:t> </a:t>
            </a:r>
            <a:r>
              <a:rPr lang="en-US" altLang="ko-KR" sz="33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제목</a:t>
            </a:r>
            <a:r>
              <a:rPr lang="en-US" altLang="ko-KR" sz="3300" dirty="0">
                <a:solidFill>
                  <a:schemeClr val="tx1"/>
                </a:solidFill>
                <a:latin typeface="Calibri Light" charset="0"/>
                <a:ea typeface="Calibri Light" charset="0"/>
              </a:rPr>
              <a:t> </a:t>
            </a:r>
            <a:r>
              <a:rPr lang="en-US" altLang="ko-KR" sz="33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스타일</a:t>
            </a:r>
            <a:r>
              <a:rPr lang="en-US" altLang="ko-KR" sz="3300" dirty="0">
                <a:solidFill>
                  <a:schemeClr val="tx1"/>
                </a:solidFill>
                <a:latin typeface="Calibri Light" charset="0"/>
                <a:ea typeface="Calibri Light" charset="0"/>
              </a:rPr>
              <a:t> </a:t>
            </a:r>
            <a:r>
              <a:rPr lang="en-US" altLang="ko-KR" sz="33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편집</a:t>
            </a:r>
            <a:endParaRPr lang="ko-KR" altLang="en-US" sz="3300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Text Placeholder 2"/>
          <p:cNvSpPr>
            <a:spLocks noGrp="1" noChangeArrowheads="1"/>
          </p:cNvSpPr>
          <p:nvPr>
            <p:ph type="body" idx="1"/>
          </p:nvPr>
        </p:nvSpPr>
        <p:spPr>
          <a:xfrm>
            <a:off x="629920" y="1261110"/>
            <a:ext cx="3869055" cy="61785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 fontScale="77500" lnSpcReduction="20000"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FontTx/>
              <a:buNone/>
            </a:pPr>
            <a:r>
              <a:rPr lang="en-US" altLang="ko-KR" sz="1800" b="1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</a:t>
            </a:r>
            <a:r>
              <a:rPr lang="en-US" altLang="ko-KR" sz="1800" b="1" dirty="0">
                <a:solidFill>
                  <a:schemeClr val="tx1"/>
                </a:solidFill>
                <a:latin typeface="Calibri" charset="0"/>
                <a:ea typeface="Calibri" charset="0"/>
              </a:rPr>
              <a:t> </a:t>
            </a:r>
            <a:r>
              <a:rPr lang="en-US" altLang="ko-KR" sz="1800" b="1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텍스트</a:t>
            </a:r>
            <a:r>
              <a:rPr lang="en-US" altLang="ko-KR" sz="1800" b="1" dirty="0">
                <a:solidFill>
                  <a:schemeClr val="tx1"/>
                </a:solidFill>
                <a:latin typeface="Calibri" charset="0"/>
                <a:ea typeface="Calibri" charset="0"/>
              </a:rPr>
              <a:t> </a:t>
            </a:r>
            <a:r>
              <a:rPr lang="en-US" altLang="ko-KR" sz="1800" b="1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스타일을</a:t>
            </a:r>
            <a:r>
              <a:rPr lang="en-US" altLang="ko-KR" sz="1800" b="1" dirty="0">
                <a:solidFill>
                  <a:schemeClr val="tx1"/>
                </a:solidFill>
                <a:latin typeface="Calibri" charset="0"/>
                <a:ea typeface="Calibri" charset="0"/>
              </a:rPr>
              <a:t> </a:t>
            </a:r>
            <a:r>
              <a:rPr lang="en-US" altLang="ko-KR" sz="1800" b="1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편집합니다</a:t>
            </a:r>
            <a:endParaRPr lang="ko-KR" altLang="en-US" sz="1800" b="1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Content Placeholder 3"/>
          <p:cNvSpPr txBox="1">
            <a:spLocks noGrp="1" noChangeArrowheads="1"/>
          </p:cNvSpPr>
          <p:nvPr>
            <p:ph sz="half" idx="2"/>
          </p:nvPr>
        </p:nvSpPr>
        <p:spPr>
          <a:xfrm>
            <a:off x="629920" y="1878330"/>
            <a:ext cx="3869055" cy="2764790"/>
          </a:xfrm>
          <a:prstGeom prst="rect">
            <a:avLst/>
          </a:prstGeom>
        </p:spPr>
        <p:txBody>
          <a:bodyPr vert="horz" wrap="square" lIns="91440" tIns="45720" rIns="91440" bIns="45720" anchor="t"/>
          <a:lstStyle/>
          <a:p>
            <a:pPr marL="171450" indent="-171450" algn="l" defTabSz="914400" fontAlgn="auto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1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</a:t>
            </a:r>
            <a:r>
              <a:rPr lang="en-US" altLang="ko-KR" sz="2100" dirty="0">
                <a:solidFill>
                  <a:schemeClr val="tx1"/>
                </a:solidFill>
                <a:latin typeface="Calibri" charset="0"/>
                <a:ea typeface="Calibri" charset="0"/>
              </a:rPr>
              <a:t> </a:t>
            </a:r>
            <a:r>
              <a:rPr lang="en-US" altLang="ko-KR" sz="21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텍스트</a:t>
            </a:r>
            <a:r>
              <a:rPr lang="en-US" altLang="ko-KR" sz="2100" dirty="0">
                <a:solidFill>
                  <a:schemeClr val="tx1"/>
                </a:solidFill>
                <a:latin typeface="Calibri" charset="0"/>
                <a:ea typeface="Calibri" charset="0"/>
              </a:rPr>
              <a:t> </a:t>
            </a:r>
            <a:r>
              <a:rPr lang="en-US" altLang="ko-KR" sz="21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스타일을</a:t>
            </a:r>
            <a:r>
              <a:rPr lang="en-US" altLang="ko-KR" sz="2100" dirty="0">
                <a:solidFill>
                  <a:schemeClr val="tx1"/>
                </a:solidFill>
                <a:latin typeface="Calibri" charset="0"/>
                <a:ea typeface="Calibri" charset="0"/>
              </a:rPr>
              <a:t> </a:t>
            </a:r>
            <a:r>
              <a:rPr lang="en-US" altLang="ko-KR" sz="21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편집합니다</a:t>
            </a:r>
            <a:endParaRPr lang="ko-KR" altLang="en-US" sz="2100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628650" indent="-171450" algn="l" defTabSz="914400" fontAlgn="auto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둘째</a:t>
            </a:r>
            <a:r>
              <a:rPr lang="en-US" altLang="ko-KR" sz="1800" dirty="0">
                <a:solidFill>
                  <a:schemeClr val="tx1"/>
                </a:solidFill>
                <a:latin typeface="Calibri" charset="0"/>
                <a:ea typeface="Calibri" charset="0"/>
              </a:rPr>
              <a:t> </a:t>
            </a:r>
            <a:r>
              <a:rPr lang="en-US" altLang="ko-KR" sz="18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수준</a:t>
            </a:r>
            <a:endParaRPr lang="ko-KR" altLang="en-US" sz="1800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1085850" indent="-171450" algn="l" defTabSz="914400" fontAlgn="auto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5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셋째</a:t>
            </a:r>
            <a:r>
              <a:rPr lang="en-US" altLang="ko-KR" sz="1500" dirty="0">
                <a:solidFill>
                  <a:schemeClr val="tx1"/>
                </a:solidFill>
                <a:latin typeface="Calibri" charset="0"/>
                <a:ea typeface="Calibri" charset="0"/>
              </a:rPr>
              <a:t> </a:t>
            </a:r>
            <a:r>
              <a:rPr lang="en-US" altLang="ko-KR" sz="15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수준</a:t>
            </a:r>
            <a:endParaRPr lang="ko-KR" altLang="en-US" sz="1500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1543050" indent="-171450" algn="l" defTabSz="914400" fontAlgn="auto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4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넷째</a:t>
            </a:r>
            <a:r>
              <a:rPr lang="en-US" altLang="ko-KR" sz="1400" dirty="0">
                <a:solidFill>
                  <a:schemeClr val="tx1"/>
                </a:solidFill>
                <a:latin typeface="Calibri" charset="0"/>
                <a:ea typeface="Calibri" charset="0"/>
              </a:rPr>
              <a:t> </a:t>
            </a:r>
            <a:r>
              <a:rPr lang="en-US" altLang="ko-KR" sz="14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수준</a:t>
            </a:r>
            <a:endParaRPr lang="ko-KR" altLang="en-US" sz="1400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000250" indent="-171450" algn="l" defTabSz="914400" fontAlgn="auto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4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다섯째</a:t>
            </a:r>
            <a:r>
              <a:rPr lang="en-US" altLang="ko-KR" sz="1400" dirty="0">
                <a:solidFill>
                  <a:schemeClr val="tx1"/>
                </a:solidFill>
                <a:latin typeface="Calibri" charset="0"/>
                <a:ea typeface="Calibri" charset="0"/>
              </a:rPr>
              <a:t> </a:t>
            </a:r>
            <a:r>
              <a:rPr lang="en-US" altLang="ko-KR" sz="14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수준</a:t>
            </a:r>
            <a:endParaRPr lang="ko-KR" altLang="en-US" sz="1400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Text Placeholder 4"/>
          <p:cNvSpPr>
            <a:spLocks noGrp="1" noChangeArrowheads="1"/>
          </p:cNvSpPr>
          <p:nvPr>
            <p:ph type="body" sz="quarter" idx="3"/>
          </p:nvPr>
        </p:nvSpPr>
        <p:spPr>
          <a:xfrm>
            <a:off x="4629150" y="1261110"/>
            <a:ext cx="3888105" cy="61785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 fontScale="77500" lnSpcReduction="20000"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FontTx/>
              <a:buNone/>
            </a:pPr>
            <a:r>
              <a:rPr lang="en-US" altLang="ko-KR" sz="1800" b="1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</a:t>
            </a:r>
            <a:r>
              <a:rPr lang="en-US" altLang="ko-KR" sz="1800" b="1" dirty="0">
                <a:solidFill>
                  <a:schemeClr val="tx1"/>
                </a:solidFill>
                <a:latin typeface="Calibri" charset="0"/>
                <a:ea typeface="Calibri" charset="0"/>
              </a:rPr>
              <a:t> </a:t>
            </a:r>
            <a:r>
              <a:rPr lang="en-US" altLang="ko-KR" sz="1800" b="1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텍스트</a:t>
            </a:r>
            <a:r>
              <a:rPr lang="en-US" altLang="ko-KR" sz="1800" b="1" dirty="0">
                <a:solidFill>
                  <a:schemeClr val="tx1"/>
                </a:solidFill>
                <a:latin typeface="Calibri" charset="0"/>
                <a:ea typeface="Calibri" charset="0"/>
              </a:rPr>
              <a:t> </a:t>
            </a:r>
            <a:r>
              <a:rPr lang="en-US" altLang="ko-KR" sz="1800" b="1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스타일을</a:t>
            </a:r>
            <a:r>
              <a:rPr lang="en-US" altLang="ko-KR" sz="1800" b="1" dirty="0">
                <a:solidFill>
                  <a:schemeClr val="tx1"/>
                </a:solidFill>
                <a:latin typeface="Calibri" charset="0"/>
                <a:ea typeface="Calibri" charset="0"/>
              </a:rPr>
              <a:t> </a:t>
            </a:r>
            <a:r>
              <a:rPr lang="en-US" altLang="ko-KR" sz="1800" b="1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편집합니다</a:t>
            </a:r>
            <a:endParaRPr lang="ko-KR" altLang="en-US" sz="1800" b="1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Content Placeholder 5"/>
          <p:cNvSpPr txBox="1">
            <a:spLocks noGrp="1" noChangeArrowheads="1"/>
          </p:cNvSpPr>
          <p:nvPr>
            <p:ph sz="quarter" idx="4"/>
          </p:nvPr>
        </p:nvSpPr>
        <p:spPr>
          <a:xfrm>
            <a:off x="4629150" y="1878330"/>
            <a:ext cx="3888105" cy="2764790"/>
          </a:xfrm>
          <a:prstGeom prst="rect">
            <a:avLst/>
          </a:prstGeom>
        </p:spPr>
        <p:txBody>
          <a:bodyPr vert="horz" wrap="square" lIns="91440" tIns="45720" rIns="91440" bIns="45720" anchor="t"/>
          <a:lstStyle/>
          <a:p>
            <a:pPr marL="171450" indent="-171450" algn="l" defTabSz="914400" fontAlgn="auto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1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</a:t>
            </a:r>
            <a:r>
              <a:rPr lang="en-US" altLang="ko-KR" sz="2100" dirty="0">
                <a:solidFill>
                  <a:schemeClr val="tx1"/>
                </a:solidFill>
                <a:latin typeface="Calibri" charset="0"/>
                <a:ea typeface="Calibri" charset="0"/>
              </a:rPr>
              <a:t> </a:t>
            </a:r>
            <a:r>
              <a:rPr lang="en-US" altLang="ko-KR" sz="21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텍스트</a:t>
            </a:r>
            <a:r>
              <a:rPr lang="en-US" altLang="ko-KR" sz="2100" dirty="0">
                <a:solidFill>
                  <a:schemeClr val="tx1"/>
                </a:solidFill>
                <a:latin typeface="Calibri" charset="0"/>
                <a:ea typeface="Calibri" charset="0"/>
              </a:rPr>
              <a:t> </a:t>
            </a:r>
            <a:r>
              <a:rPr lang="en-US" altLang="ko-KR" sz="21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스타일을</a:t>
            </a:r>
            <a:r>
              <a:rPr lang="en-US" altLang="ko-KR" sz="2100" dirty="0">
                <a:solidFill>
                  <a:schemeClr val="tx1"/>
                </a:solidFill>
                <a:latin typeface="Calibri" charset="0"/>
                <a:ea typeface="Calibri" charset="0"/>
              </a:rPr>
              <a:t> </a:t>
            </a:r>
            <a:r>
              <a:rPr lang="en-US" altLang="ko-KR" sz="21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편집합니다</a:t>
            </a:r>
            <a:endParaRPr lang="ko-KR" altLang="en-US" sz="2100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628650" indent="-171450" algn="l" defTabSz="914400" fontAlgn="auto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둘째</a:t>
            </a:r>
            <a:r>
              <a:rPr lang="en-US" altLang="ko-KR" sz="1800" dirty="0">
                <a:solidFill>
                  <a:schemeClr val="tx1"/>
                </a:solidFill>
                <a:latin typeface="Calibri" charset="0"/>
                <a:ea typeface="Calibri" charset="0"/>
              </a:rPr>
              <a:t> </a:t>
            </a:r>
            <a:r>
              <a:rPr lang="en-US" altLang="ko-KR" sz="18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수준</a:t>
            </a:r>
            <a:endParaRPr lang="ko-KR" altLang="en-US" sz="1800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1085850" indent="-171450" algn="l" defTabSz="914400" fontAlgn="auto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5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셋째</a:t>
            </a:r>
            <a:r>
              <a:rPr lang="en-US" altLang="ko-KR" sz="1500" dirty="0">
                <a:solidFill>
                  <a:schemeClr val="tx1"/>
                </a:solidFill>
                <a:latin typeface="Calibri" charset="0"/>
                <a:ea typeface="Calibri" charset="0"/>
              </a:rPr>
              <a:t> </a:t>
            </a:r>
            <a:r>
              <a:rPr lang="en-US" altLang="ko-KR" sz="15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수준</a:t>
            </a:r>
            <a:endParaRPr lang="ko-KR" altLang="en-US" sz="1500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1543050" indent="-171450" algn="l" defTabSz="914400" fontAlgn="auto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4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넷째</a:t>
            </a:r>
            <a:r>
              <a:rPr lang="en-US" altLang="ko-KR" sz="1400" dirty="0">
                <a:solidFill>
                  <a:schemeClr val="tx1"/>
                </a:solidFill>
                <a:latin typeface="Calibri" charset="0"/>
                <a:ea typeface="Calibri" charset="0"/>
              </a:rPr>
              <a:t> </a:t>
            </a:r>
            <a:r>
              <a:rPr lang="en-US" altLang="ko-KR" sz="14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수준</a:t>
            </a:r>
            <a:endParaRPr lang="ko-KR" altLang="en-US" sz="1400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000250" indent="-171450" algn="l" defTabSz="914400" fontAlgn="auto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4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다섯째</a:t>
            </a:r>
            <a:r>
              <a:rPr lang="en-US" altLang="ko-KR" sz="1400" dirty="0">
                <a:solidFill>
                  <a:schemeClr val="tx1"/>
                </a:solidFill>
                <a:latin typeface="Calibri" charset="0"/>
                <a:ea typeface="Calibri" charset="0"/>
              </a:rPr>
              <a:t> </a:t>
            </a:r>
            <a:r>
              <a:rPr lang="en-US" altLang="ko-KR" sz="14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수준</a:t>
            </a:r>
            <a:endParaRPr lang="ko-KR" altLang="en-US" sz="1400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" name="Date Placeholder 6"/>
          <p:cNvSpPr>
            <a:spLocks noGrp="1" noChangeArrowheads="1"/>
          </p:cNvSpPr>
          <p:nvPr>
            <p:ph type="dt" sz="half" idx="10"/>
          </p:nvPr>
        </p:nvSpPr>
        <p:spPr>
          <a:xfrm>
            <a:off x="628650" y="4766945"/>
            <a:ext cx="2058035" cy="274320"/>
          </a:xfrm>
          <a:prstGeom prst="rect">
            <a:avLst/>
          </a:prstGeom>
        </p:spPr>
        <p:txBody>
          <a:bodyPr vert="horz" wrap="square" lIns="91440" tIns="45720" rIns="91440" bIns="45720" anchor="ctr"/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900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t>2017-06-14</a:t>
            </a:fld>
            <a:endParaRPr lang="ko-KR" altLang="en-US" sz="900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8" name="Footer Placeholder 7"/>
          <p:cNvSpPr>
            <a:spLocks noGrp="1" noChangeArrowheads="1"/>
          </p:cNvSpPr>
          <p:nvPr>
            <p:ph type="ftr" sz="quarter" idx="11"/>
          </p:nvPr>
        </p:nvSpPr>
        <p:spPr>
          <a:xfrm>
            <a:off x="3028950" y="4766945"/>
            <a:ext cx="3086735" cy="274320"/>
          </a:xfrm>
          <a:prstGeom prst="rect">
            <a:avLst/>
          </a:prstGeom>
        </p:spPr>
        <p:txBody>
          <a:bodyPr vert="horz" wrap="square" lIns="91440" tIns="45720" rIns="91440" bIns="45720" anchor="ctr"/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900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9" name="Slide Number Placeholder 8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457950" y="4766945"/>
            <a:ext cx="2058035" cy="274320"/>
          </a:xfrm>
          <a:prstGeom prst="rect">
            <a:avLst/>
          </a:prstGeom>
        </p:spPr>
        <p:txBody>
          <a:bodyPr vert="horz" wrap="square" lIns="91440" tIns="45720" rIns="91440" bIns="45720" anchor="ctr"/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900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pPr marL="0" indent="0" algn="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t>‹#›</a:t>
            </a:fld>
            <a:endParaRPr lang="ko-KR" altLang="en-US" sz="900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ChangeArrowheads="1"/>
          </p:cNvSpPr>
          <p:nvPr>
            <p:ph type="title"/>
          </p:nvPr>
        </p:nvSpPr>
        <p:spPr>
          <a:xfrm>
            <a:off x="628650" y="273685"/>
            <a:ext cx="7887335" cy="99504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3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</a:t>
            </a:r>
            <a:r>
              <a:rPr lang="en-US" altLang="ko-KR" sz="3300" dirty="0">
                <a:solidFill>
                  <a:schemeClr val="tx1"/>
                </a:solidFill>
                <a:latin typeface="Calibri Light" charset="0"/>
                <a:ea typeface="Calibri Light" charset="0"/>
              </a:rPr>
              <a:t> </a:t>
            </a:r>
            <a:r>
              <a:rPr lang="en-US" altLang="ko-KR" sz="33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제목</a:t>
            </a:r>
            <a:r>
              <a:rPr lang="en-US" altLang="ko-KR" sz="3300" dirty="0">
                <a:solidFill>
                  <a:schemeClr val="tx1"/>
                </a:solidFill>
                <a:latin typeface="Calibri Light" charset="0"/>
                <a:ea typeface="Calibri Light" charset="0"/>
              </a:rPr>
              <a:t> </a:t>
            </a:r>
            <a:r>
              <a:rPr lang="en-US" altLang="ko-KR" sz="33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스타일</a:t>
            </a:r>
            <a:r>
              <a:rPr lang="en-US" altLang="ko-KR" sz="3300" dirty="0">
                <a:solidFill>
                  <a:schemeClr val="tx1"/>
                </a:solidFill>
                <a:latin typeface="Calibri Light" charset="0"/>
                <a:ea typeface="Calibri Light" charset="0"/>
              </a:rPr>
              <a:t> </a:t>
            </a:r>
            <a:r>
              <a:rPr lang="en-US" altLang="ko-KR" sz="33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편집</a:t>
            </a:r>
            <a:endParaRPr lang="ko-KR" altLang="en-US" sz="3300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Date Placeholder 2"/>
          <p:cNvSpPr>
            <a:spLocks noGrp="1" noChangeArrowheads="1"/>
          </p:cNvSpPr>
          <p:nvPr>
            <p:ph type="dt" sz="half" idx="10"/>
          </p:nvPr>
        </p:nvSpPr>
        <p:spPr>
          <a:xfrm>
            <a:off x="628650" y="4766945"/>
            <a:ext cx="2058035" cy="274320"/>
          </a:xfrm>
          <a:prstGeom prst="rect">
            <a:avLst/>
          </a:prstGeom>
        </p:spPr>
        <p:txBody>
          <a:bodyPr vert="horz" wrap="square" lIns="91440" tIns="45720" rIns="91440" bIns="45720" anchor="ctr"/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900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t>2017-06-14</a:t>
            </a:fld>
            <a:endParaRPr lang="ko-KR" altLang="en-US" sz="900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Footer Placeholder 3"/>
          <p:cNvSpPr>
            <a:spLocks noGrp="1" noChangeArrowheads="1"/>
          </p:cNvSpPr>
          <p:nvPr>
            <p:ph type="ftr" sz="quarter" idx="11"/>
          </p:nvPr>
        </p:nvSpPr>
        <p:spPr>
          <a:xfrm>
            <a:off x="3028950" y="4766945"/>
            <a:ext cx="3086735" cy="274320"/>
          </a:xfrm>
          <a:prstGeom prst="rect">
            <a:avLst/>
          </a:prstGeom>
        </p:spPr>
        <p:txBody>
          <a:bodyPr vert="horz" wrap="square" lIns="91440" tIns="45720" rIns="91440" bIns="45720" anchor="ctr"/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900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Slide Number Placeholder 4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457950" y="4766945"/>
            <a:ext cx="2058035" cy="274320"/>
          </a:xfrm>
          <a:prstGeom prst="rect">
            <a:avLst/>
          </a:prstGeom>
        </p:spPr>
        <p:txBody>
          <a:bodyPr vert="horz" wrap="square" lIns="91440" tIns="45720" rIns="91440" bIns="45720" anchor="ctr"/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900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pPr marL="0" indent="0" algn="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t>‹#›</a:t>
            </a:fld>
            <a:endParaRPr lang="ko-KR" altLang="en-US" sz="900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 noChangeArrowheads="1"/>
          </p:cNvSpPr>
          <p:nvPr>
            <p:ph type="dt" sz="half" idx="10"/>
          </p:nvPr>
        </p:nvSpPr>
        <p:spPr>
          <a:xfrm>
            <a:off x="628650" y="4766945"/>
            <a:ext cx="2058035" cy="274320"/>
          </a:xfrm>
          <a:prstGeom prst="rect">
            <a:avLst/>
          </a:prstGeom>
        </p:spPr>
        <p:txBody>
          <a:bodyPr vert="horz" wrap="square" lIns="91440" tIns="45720" rIns="91440" bIns="45720" anchor="ctr"/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900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t>2017-06-14</a:t>
            </a:fld>
            <a:endParaRPr lang="ko-KR" altLang="en-US" sz="900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Footer Placeholder 2"/>
          <p:cNvSpPr>
            <a:spLocks noGrp="1" noChangeArrowheads="1"/>
          </p:cNvSpPr>
          <p:nvPr>
            <p:ph type="ftr" sz="quarter" idx="11"/>
          </p:nvPr>
        </p:nvSpPr>
        <p:spPr>
          <a:xfrm>
            <a:off x="3028950" y="4766945"/>
            <a:ext cx="3086735" cy="274320"/>
          </a:xfrm>
          <a:prstGeom prst="rect">
            <a:avLst/>
          </a:prstGeom>
        </p:spPr>
        <p:txBody>
          <a:bodyPr vert="horz" wrap="square" lIns="91440" tIns="45720" rIns="91440" bIns="45720" anchor="ctr"/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900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Slide Number Placeholder 3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457950" y="4766945"/>
            <a:ext cx="2058035" cy="274320"/>
          </a:xfrm>
          <a:prstGeom prst="rect">
            <a:avLst/>
          </a:prstGeom>
        </p:spPr>
        <p:txBody>
          <a:bodyPr vert="horz" wrap="square" lIns="91440" tIns="45720" rIns="91440" bIns="45720" anchor="ctr"/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900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pPr marL="0" indent="0" algn="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t>‹#›</a:t>
            </a:fld>
            <a:endParaRPr lang="ko-KR" altLang="en-US" sz="900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ChangeArrowheads="1"/>
          </p:cNvSpPr>
          <p:nvPr>
            <p:ph type="title"/>
          </p:nvPr>
        </p:nvSpPr>
        <p:spPr>
          <a:xfrm>
            <a:off x="629920" y="342900"/>
            <a:ext cx="2949575" cy="120078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</a:t>
            </a:r>
            <a:r>
              <a:rPr lang="en-US" altLang="ko-KR" sz="2400" dirty="0">
                <a:solidFill>
                  <a:schemeClr val="tx1"/>
                </a:solidFill>
                <a:latin typeface="Calibri Light" charset="0"/>
                <a:ea typeface="Calibri Light" charset="0"/>
              </a:rPr>
              <a:t> </a:t>
            </a:r>
            <a:r>
              <a:rPr lang="en-US" altLang="ko-KR" sz="24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제목</a:t>
            </a:r>
            <a:r>
              <a:rPr lang="en-US" altLang="ko-KR" sz="2400" dirty="0">
                <a:solidFill>
                  <a:schemeClr val="tx1"/>
                </a:solidFill>
                <a:latin typeface="Calibri Light" charset="0"/>
                <a:ea typeface="Calibri Light" charset="0"/>
              </a:rPr>
              <a:t> </a:t>
            </a:r>
            <a:r>
              <a:rPr lang="en-US" altLang="ko-KR" sz="24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스타일</a:t>
            </a:r>
            <a:r>
              <a:rPr lang="en-US" altLang="ko-KR" sz="2400" dirty="0">
                <a:solidFill>
                  <a:schemeClr val="tx1"/>
                </a:solidFill>
                <a:latin typeface="Calibri Light" charset="0"/>
                <a:ea typeface="Calibri Light" charset="0"/>
              </a:rPr>
              <a:t> </a:t>
            </a:r>
            <a:r>
              <a:rPr lang="en-US" altLang="ko-KR" sz="24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편집</a:t>
            </a:r>
            <a:endParaRPr lang="ko-KR" altLang="en-US" sz="2400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Content Placeholder 2"/>
          <p:cNvSpPr txBox="1">
            <a:spLocks noGrp="1" noChangeArrowheads="1"/>
          </p:cNvSpPr>
          <p:nvPr>
            <p:ph idx="1"/>
          </p:nvPr>
        </p:nvSpPr>
        <p:spPr>
          <a:xfrm>
            <a:off x="3887470" y="740410"/>
            <a:ext cx="4629785" cy="365569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171450" indent="-171450" algn="l" defTabSz="914400" fontAlgn="auto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</a:t>
            </a:r>
            <a:r>
              <a:rPr lang="en-US" altLang="ko-KR" sz="2400" dirty="0">
                <a:solidFill>
                  <a:schemeClr val="tx1"/>
                </a:solidFill>
                <a:latin typeface="Calibri" charset="0"/>
                <a:ea typeface="Calibri" charset="0"/>
              </a:rPr>
              <a:t> </a:t>
            </a:r>
            <a:r>
              <a:rPr lang="en-US" altLang="ko-KR" sz="24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텍스트</a:t>
            </a:r>
            <a:r>
              <a:rPr lang="en-US" altLang="ko-KR" sz="2400" dirty="0">
                <a:solidFill>
                  <a:schemeClr val="tx1"/>
                </a:solidFill>
                <a:latin typeface="Calibri" charset="0"/>
                <a:ea typeface="Calibri" charset="0"/>
              </a:rPr>
              <a:t> </a:t>
            </a:r>
            <a:r>
              <a:rPr lang="en-US" altLang="ko-KR" sz="24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스타일을</a:t>
            </a:r>
            <a:r>
              <a:rPr lang="en-US" altLang="ko-KR" sz="2400" dirty="0">
                <a:solidFill>
                  <a:schemeClr val="tx1"/>
                </a:solidFill>
                <a:latin typeface="Calibri" charset="0"/>
                <a:ea typeface="Calibri" charset="0"/>
              </a:rPr>
              <a:t> </a:t>
            </a:r>
            <a:r>
              <a:rPr lang="en-US" altLang="ko-KR" sz="24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편집합니다</a:t>
            </a:r>
            <a:endParaRPr lang="ko-KR" altLang="en-US" sz="2400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628650" indent="-171450" algn="l" defTabSz="914400" fontAlgn="auto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둘째</a:t>
            </a:r>
            <a:r>
              <a:rPr lang="en-US" altLang="ko-KR" sz="2400" dirty="0">
                <a:solidFill>
                  <a:schemeClr val="tx1"/>
                </a:solidFill>
                <a:latin typeface="Calibri" charset="0"/>
                <a:ea typeface="Calibri" charset="0"/>
              </a:rPr>
              <a:t> </a:t>
            </a:r>
            <a:r>
              <a:rPr lang="en-US" altLang="ko-KR" sz="24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수준</a:t>
            </a:r>
            <a:endParaRPr lang="ko-KR" altLang="en-US" sz="2400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1085850" indent="-171450" algn="l" defTabSz="914400" fontAlgn="auto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셋째</a:t>
            </a:r>
            <a:r>
              <a:rPr lang="en-US" altLang="ko-KR" sz="2400" dirty="0">
                <a:solidFill>
                  <a:schemeClr val="tx1"/>
                </a:solidFill>
                <a:latin typeface="Calibri" charset="0"/>
                <a:ea typeface="Calibri" charset="0"/>
              </a:rPr>
              <a:t> </a:t>
            </a:r>
            <a:r>
              <a:rPr lang="en-US" altLang="ko-KR" sz="24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수준</a:t>
            </a:r>
            <a:endParaRPr lang="ko-KR" altLang="en-US" sz="2400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1543050" indent="-171450" algn="l" defTabSz="914400" fontAlgn="auto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넷째</a:t>
            </a:r>
            <a:r>
              <a:rPr lang="en-US" altLang="ko-KR" sz="2400" dirty="0">
                <a:solidFill>
                  <a:schemeClr val="tx1"/>
                </a:solidFill>
                <a:latin typeface="Calibri" charset="0"/>
                <a:ea typeface="Calibri" charset="0"/>
              </a:rPr>
              <a:t> </a:t>
            </a:r>
            <a:r>
              <a:rPr lang="en-US" altLang="ko-KR" sz="24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수준</a:t>
            </a:r>
            <a:endParaRPr lang="ko-KR" altLang="en-US" sz="2400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000250" indent="-171450" algn="l" defTabSz="914400" fontAlgn="auto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다섯째</a:t>
            </a:r>
            <a:r>
              <a:rPr lang="en-US" altLang="ko-KR" sz="2400" dirty="0">
                <a:solidFill>
                  <a:schemeClr val="tx1"/>
                </a:solidFill>
                <a:latin typeface="Calibri" charset="0"/>
                <a:ea typeface="Calibri" charset="0"/>
              </a:rPr>
              <a:t> </a:t>
            </a:r>
            <a:r>
              <a:rPr lang="en-US" altLang="ko-KR" sz="24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수준</a:t>
            </a:r>
            <a:endParaRPr lang="ko-KR" altLang="en-US" sz="2400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Text Placeholder 3"/>
          <p:cNvSpPr>
            <a:spLocks noGrp="1" noChangeArrowheads="1"/>
          </p:cNvSpPr>
          <p:nvPr>
            <p:ph type="body" sz="half" idx="2"/>
          </p:nvPr>
        </p:nvSpPr>
        <p:spPr>
          <a:xfrm>
            <a:off x="629920" y="1543050"/>
            <a:ext cx="2949575" cy="285940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FontTx/>
              <a:buNone/>
            </a:pPr>
            <a:r>
              <a:rPr lang="en-US" altLang="ko-KR" sz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</a:t>
            </a:r>
            <a:r>
              <a:rPr lang="en-US" altLang="ko-KR" sz="1200" dirty="0">
                <a:solidFill>
                  <a:schemeClr val="tx1"/>
                </a:solidFill>
                <a:latin typeface="Calibri" charset="0"/>
                <a:ea typeface="Calibri" charset="0"/>
              </a:rPr>
              <a:t> </a:t>
            </a:r>
            <a:r>
              <a:rPr lang="en-US" altLang="ko-KR" sz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텍스트</a:t>
            </a:r>
            <a:r>
              <a:rPr lang="en-US" altLang="ko-KR" sz="1200" dirty="0">
                <a:solidFill>
                  <a:schemeClr val="tx1"/>
                </a:solidFill>
                <a:latin typeface="Calibri" charset="0"/>
                <a:ea typeface="Calibri" charset="0"/>
              </a:rPr>
              <a:t> </a:t>
            </a:r>
            <a:r>
              <a:rPr lang="en-US" altLang="ko-KR" sz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스타일을</a:t>
            </a:r>
            <a:r>
              <a:rPr lang="en-US" altLang="ko-KR" sz="1200" dirty="0">
                <a:solidFill>
                  <a:schemeClr val="tx1"/>
                </a:solidFill>
                <a:latin typeface="Calibri" charset="0"/>
                <a:ea typeface="Calibri" charset="0"/>
              </a:rPr>
              <a:t> </a:t>
            </a:r>
            <a:r>
              <a:rPr lang="en-US" altLang="ko-KR" sz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편집합니다</a:t>
            </a:r>
            <a:endParaRPr lang="ko-KR" altLang="en-US" sz="1200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>
          <a:xfrm>
            <a:off x="628650" y="4766945"/>
            <a:ext cx="2058035" cy="274320"/>
          </a:xfrm>
          <a:prstGeom prst="rect">
            <a:avLst/>
          </a:prstGeom>
        </p:spPr>
        <p:txBody>
          <a:bodyPr vert="horz" wrap="square" lIns="91440" tIns="45720" rIns="91440" bIns="45720" anchor="ctr"/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900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t>2017-06-14</a:t>
            </a:fld>
            <a:endParaRPr lang="ko-KR" altLang="en-US" sz="900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028950" y="4766945"/>
            <a:ext cx="3086735" cy="274320"/>
          </a:xfrm>
          <a:prstGeom prst="rect">
            <a:avLst/>
          </a:prstGeom>
        </p:spPr>
        <p:txBody>
          <a:bodyPr vert="horz" wrap="square" lIns="91440" tIns="45720" rIns="91440" bIns="45720" anchor="ctr"/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900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" name="Slide Number Placeholder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457950" y="4766945"/>
            <a:ext cx="2058035" cy="274320"/>
          </a:xfrm>
          <a:prstGeom prst="rect">
            <a:avLst/>
          </a:prstGeom>
        </p:spPr>
        <p:txBody>
          <a:bodyPr vert="horz" wrap="square" lIns="91440" tIns="45720" rIns="91440" bIns="45720" anchor="ctr"/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900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pPr marL="0" indent="0" algn="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t>‹#›</a:t>
            </a:fld>
            <a:endParaRPr lang="ko-KR" altLang="en-US" sz="900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ChangeArrowheads="1"/>
          </p:cNvSpPr>
          <p:nvPr>
            <p:ph type="title"/>
          </p:nvPr>
        </p:nvSpPr>
        <p:spPr>
          <a:xfrm>
            <a:off x="629920" y="342900"/>
            <a:ext cx="2949575" cy="120078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</a:t>
            </a:r>
            <a:r>
              <a:rPr lang="en-US" altLang="ko-KR" sz="2400" dirty="0">
                <a:solidFill>
                  <a:schemeClr val="tx1"/>
                </a:solidFill>
                <a:latin typeface="Calibri Light" charset="0"/>
                <a:ea typeface="Calibri Light" charset="0"/>
              </a:rPr>
              <a:t> </a:t>
            </a:r>
            <a:r>
              <a:rPr lang="en-US" altLang="ko-KR" sz="24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제목</a:t>
            </a:r>
            <a:r>
              <a:rPr lang="en-US" altLang="ko-KR" sz="2400" dirty="0">
                <a:solidFill>
                  <a:schemeClr val="tx1"/>
                </a:solidFill>
                <a:latin typeface="Calibri Light" charset="0"/>
                <a:ea typeface="Calibri Light" charset="0"/>
              </a:rPr>
              <a:t> </a:t>
            </a:r>
            <a:r>
              <a:rPr lang="en-US" altLang="ko-KR" sz="24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스타일</a:t>
            </a:r>
            <a:r>
              <a:rPr lang="en-US" altLang="ko-KR" sz="2400" dirty="0">
                <a:solidFill>
                  <a:schemeClr val="tx1"/>
                </a:solidFill>
                <a:latin typeface="Calibri Light" charset="0"/>
                <a:ea typeface="Calibri Light" charset="0"/>
              </a:rPr>
              <a:t> </a:t>
            </a:r>
            <a:r>
              <a:rPr lang="en-US" altLang="ko-KR" sz="24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편집</a:t>
            </a:r>
            <a:endParaRPr lang="ko-KR" altLang="en-US" sz="2400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Picture Placeholder 2"/>
          <p:cNvSpPr>
            <a:spLocks noGrp="1" noChangeAspect="1" noChangeArrowheads="1"/>
          </p:cNvSpPr>
          <p:nvPr>
            <p:ph type="pic" idx="1"/>
          </p:nvPr>
        </p:nvSpPr>
        <p:spPr>
          <a:xfrm>
            <a:off x="3887470" y="740410"/>
            <a:ext cx="4629785" cy="3655695"/>
          </a:xfrm>
        </p:spPr>
        <p:txBody>
          <a:bodyPr vert="horz" wrap="square" lIns="0" tIns="0" rIns="0" bIns="0" anchor="t"/>
          <a:lstStyle/>
          <a:p>
            <a:pPr algn="ctr">
              <a:buFontTx/>
              <a:buNone/>
            </a:pPr>
            <a:endParaRPr lang="ko-KR" altLang="en-US" sz="2000" dirty="0">
              <a:latin typeface="맑은 고딕" charset="0"/>
              <a:ea typeface="맑은 고딕" charset="0"/>
            </a:endParaRPr>
          </a:p>
        </p:txBody>
      </p:sp>
      <p:sp>
        <p:nvSpPr>
          <p:cNvPr id="4" name="Text Placeholder 3"/>
          <p:cNvSpPr>
            <a:spLocks noGrp="1" noChangeArrowheads="1"/>
          </p:cNvSpPr>
          <p:nvPr>
            <p:ph type="body" sz="half" idx="2"/>
          </p:nvPr>
        </p:nvSpPr>
        <p:spPr>
          <a:xfrm>
            <a:off x="629920" y="1543050"/>
            <a:ext cx="2949575" cy="285940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FontTx/>
              <a:buNone/>
            </a:pPr>
            <a:r>
              <a:rPr lang="en-US" altLang="ko-KR" sz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</a:t>
            </a:r>
            <a:r>
              <a:rPr lang="en-US" altLang="ko-KR" sz="1200" dirty="0">
                <a:solidFill>
                  <a:schemeClr val="tx1"/>
                </a:solidFill>
                <a:latin typeface="Calibri" charset="0"/>
                <a:ea typeface="Calibri" charset="0"/>
              </a:rPr>
              <a:t> </a:t>
            </a:r>
            <a:r>
              <a:rPr lang="en-US" altLang="ko-KR" sz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텍스트</a:t>
            </a:r>
            <a:r>
              <a:rPr lang="en-US" altLang="ko-KR" sz="1200" dirty="0">
                <a:solidFill>
                  <a:schemeClr val="tx1"/>
                </a:solidFill>
                <a:latin typeface="Calibri" charset="0"/>
                <a:ea typeface="Calibri" charset="0"/>
              </a:rPr>
              <a:t> </a:t>
            </a:r>
            <a:r>
              <a:rPr lang="en-US" altLang="ko-KR" sz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스타일을</a:t>
            </a:r>
            <a:r>
              <a:rPr lang="en-US" altLang="ko-KR" sz="1200" dirty="0">
                <a:solidFill>
                  <a:schemeClr val="tx1"/>
                </a:solidFill>
                <a:latin typeface="Calibri" charset="0"/>
                <a:ea typeface="Calibri" charset="0"/>
              </a:rPr>
              <a:t> </a:t>
            </a:r>
            <a:r>
              <a:rPr lang="en-US" altLang="ko-KR" sz="12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편집합니다</a:t>
            </a:r>
            <a:endParaRPr lang="ko-KR" altLang="en-US" sz="1200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>
          <a:xfrm>
            <a:off x="628650" y="4766945"/>
            <a:ext cx="2058035" cy="274320"/>
          </a:xfrm>
          <a:prstGeom prst="rect">
            <a:avLst/>
          </a:prstGeom>
        </p:spPr>
        <p:txBody>
          <a:bodyPr vert="horz" wrap="square" lIns="91440" tIns="45720" rIns="91440" bIns="45720" anchor="ctr"/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900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t>2017-06-14</a:t>
            </a:fld>
            <a:endParaRPr lang="ko-KR" altLang="en-US" sz="900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028950" y="4766945"/>
            <a:ext cx="3086735" cy="274320"/>
          </a:xfrm>
          <a:prstGeom prst="rect">
            <a:avLst/>
          </a:prstGeom>
        </p:spPr>
        <p:txBody>
          <a:bodyPr vert="horz" wrap="square" lIns="91440" tIns="45720" rIns="91440" bIns="45720" anchor="ctr"/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900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" name="Slide Number Placeholder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457950" y="4766945"/>
            <a:ext cx="2058035" cy="274320"/>
          </a:xfrm>
          <a:prstGeom prst="rect">
            <a:avLst/>
          </a:prstGeom>
        </p:spPr>
        <p:txBody>
          <a:bodyPr vert="horz" wrap="square" lIns="91440" tIns="45720" rIns="91440" bIns="45720" anchor="ctr"/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900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pPr marL="0" indent="0" algn="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t>‹#›</a:t>
            </a:fld>
            <a:endParaRPr lang="ko-KR" altLang="en-US" sz="900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 noChangeArrowheads="1"/>
          </p:cNvSpPr>
          <p:nvPr>
            <p:ph type="title"/>
          </p:nvPr>
        </p:nvSpPr>
        <p:spPr>
          <a:xfrm>
            <a:off x="628650" y="273685"/>
            <a:ext cx="7887335" cy="99504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3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</a:t>
            </a:r>
            <a:r>
              <a:rPr lang="en-US" altLang="ko-KR" sz="3300" dirty="0">
                <a:solidFill>
                  <a:schemeClr val="tx1"/>
                </a:solidFill>
                <a:latin typeface="Calibri Light" charset="0"/>
                <a:ea typeface="Calibri Light" charset="0"/>
              </a:rPr>
              <a:t> </a:t>
            </a:r>
            <a:r>
              <a:rPr lang="en-US" altLang="ko-KR" sz="33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제목</a:t>
            </a:r>
            <a:r>
              <a:rPr lang="en-US" altLang="ko-KR" sz="3300" dirty="0">
                <a:solidFill>
                  <a:schemeClr val="tx1"/>
                </a:solidFill>
                <a:latin typeface="Calibri Light" charset="0"/>
                <a:ea typeface="Calibri Light" charset="0"/>
              </a:rPr>
              <a:t> </a:t>
            </a:r>
            <a:r>
              <a:rPr lang="en-US" altLang="ko-KR" sz="33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스타일</a:t>
            </a:r>
            <a:r>
              <a:rPr lang="en-US" altLang="ko-KR" sz="3300" dirty="0">
                <a:solidFill>
                  <a:schemeClr val="tx1"/>
                </a:solidFill>
                <a:latin typeface="Calibri Light" charset="0"/>
                <a:ea typeface="Calibri Light" charset="0"/>
              </a:rPr>
              <a:t> </a:t>
            </a:r>
            <a:r>
              <a:rPr lang="en-US" altLang="ko-KR" sz="33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편집</a:t>
            </a:r>
            <a:endParaRPr lang="ko-KR" altLang="en-US" sz="3300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Text Placeholder 2"/>
          <p:cNvSpPr>
            <a:spLocks noGrp="1" noChangeArrowheads="1"/>
          </p:cNvSpPr>
          <p:nvPr>
            <p:ph type="body" idx="1"/>
          </p:nvPr>
        </p:nvSpPr>
        <p:spPr>
          <a:xfrm>
            <a:off x="628650" y="1369060"/>
            <a:ext cx="7887335" cy="326453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171450" indent="-171450" algn="l" defTabSz="914400" fontAlgn="auto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1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</a:t>
            </a:r>
            <a:r>
              <a:rPr lang="en-US" altLang="ko-KR" sz="2100" dirty="0">
                <a:solidFill>
                  <a:schemeClr val="tx1"/>
                </a:solidFill>
                <a:latin typeface="Calibri" charset="0"/>
                <a:ea typeface="Calibri" charset="0"/>
              </a:rPr>
              <a:t> </a:t>
            </a:r>
            <a:r>
              <a:rPr lang="en-US" altLang="ko-KR" sz="21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텍스트</a:t>
            </a:r>
            <a:r>
              <a:rPr lang="en-US" altLang="ko-KR" sz="2100" dirty="0">
                <a:solidFill>
                  <a:schemeClr val="tx1"/>
                </a:solidFill>
                <a:latin typeface="Calibri" charset="0"/>
                <a:ea typeface="Calibri" charset="0"/>
              </a:rPr>
              <a:t> </a:t>
            </a:r>
            <a:r>
              <a:rPr lang="en-US" altLang="ko-KR" sz="21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스타일을</a:t>
            </a:r>
            <a:r>
              <a:rPr lang="en-US" altLang="ko-KR" sz="2100" dirty="0">
                <a:solidFill>
                  <a:schemeClr val="tx1"/>
                </a:solidFill>
                <a:latin typeface="Calibri" charset="0"/>
                <a:ea typeface="Calibri" charset="0"/>
              </a:rPr>
              <a:t> </a:t>
            </a:r>
            <a:r>
              <a:rPr lang="en-US" altLang="ko-KR" sz="21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편집합니다</a:t>
            </a:r>
            <a:endParaRPr lang="ko-KR" altLang="en-US" sz="2100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628650" indent="-171450" algn="l" defTabSz="914400" fontAlgn="auto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둘째</a:t>
            </a:r>
            <a:r>
              <a:rPr lang="en-US" altLang="ko-KR" sz="1800" dirty="0">
                <a:solidFill>
                  <a:schemeClr val="tx1"/>
                </a:solidFill>
                <a:latin typeface="Calibri" charset="0"/>
                <a:ea typeface="Calibri" charset="0"/>
              </a:rPr>
              <a:t> </a:t>
            </a:r>
            <a:r>
              <a:rPr lang="en-US" altLang="ko-KR" sz="18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수준</a:t>
            </a:r>
            <a:endParaRPr lang="ko-KR" altLang="en-US" sz="1800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1085850" indent="-171450" algn="l" defTabSz="914400" fontAlgn="auto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5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셋째</a:t>
            </a:r>
            <a:r>
              <a:rPr lang="en-US" altLang="ko-KR" sz="1500" dirty="0">
                <a:solidFill>
                  <a:schemeClr val="tx1"/>
                </a:solidFill>
                <a:latin typeface="Calibri" charset="0"/>
                <a:ea typeface="Calibri" charset="0"/>
              </a:rPr>
              <a:t> </a:t>
            </a:r>
            <a:r>
              <a:rPr lang="en-US" altLang="ko-KR" sz="15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수준</a:t>
            </a:r>
            <a:endParaRPr lang="ko-KR" altLang="en-US" sz="1500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1543050" indent="-171450" algn="l" defTabSz="914400" fontAlgn="auto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4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넷째</a:t>
            </a:r>
            <a:r>
              <a:rPr lang="en-US" altLang="ko-KR" sz="1400" dirty="0">
                <a:solidFill>
                  <a:schemeClr val="tx1"/>
                </a:solidFill>
                <a:latin typeface="Calibri" charset="0"/>
                <a:ea typeface="Calibri" charset="0"/>
              </a:rPr>
              <a:t> </a:t>
            </a:r>
            <a:r>
              <a:rPr lang="en-US" altLang="ko-KR" sz="14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수준</a:t>
            </a:r>
            <a:endParaRPr lang="ko-KR" altLang="en-US" sz="1400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000250" indent="-171450" algn="l" defTabSz="914400" fontAlgn="auto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4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다섯째</a:t>
            </a:r>
            <a:r>
              <a:rPr lang="en-US" altLang="ko-KR" sz="1400" dirty="0">
                <a:solidFill>
                  <a:schemeClr val="tx1"/>
                </a:solidFill>
                <a:latin typeface="Calibri" charset="0"/>
                <a:ea typeface="Calibri" charset="0"/>
              </a:rPr>
              <a:t> </a:t>
            </a:r>
            <a:r>
              <a:rPr lang="en-US" altLang="ko-KR" sz="14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수준</a:t>
            </a:r>
            <a:endParaRPr lang="ko-KR" altLang="en-US" sz="1400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2"/>
          </p:nvPr>
        </p:nvSpPr>
        <p:spPr>
          <a:xfrm>
            <a:off x="628650" y="4766945"/>
            <a:ext cx="2058035" cy="274320"/>
          </a:xfrm>
          <a:prstGeom prst="rect">
            <a:avLst/>
          </a:prstGeom>
        </p:spPr>
        <p:txBody>
          <a:bodyPr vert="horz" wrap="square" lIns="91440" tIns="45720" rIns="91440" bIns="45720" anchor="ctr"/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900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t>2017-06-14</a:t>
            </a:fld>
            <a:endParaRPr lang="ko-KR" altLang="en-US" sz="900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3"/>
          </p:nvPr>
        </p:nvSpPr>
        <p:spPr>
          <a:xfrm>
            <a:off x="3028950" y="4766945"/>
            <a:ext cx="3086735" cy="274320"/>
          </a:xfrm>
          <a:prstGeom prst="rect">
            <a:avLst/>
          </a:prstGeom>
        </p:spPr>
        <p:txBody>
          <a:bodyPr vert="horz" wrap="square" lIns="91440" tIns="45720" rIns="91440" bIns="45720" anchor="ctr"/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900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457950" y="4766945"/>
            <a:ext cx="2058035" cy="274320"/>
          </a:xfrm>
          <a:prstGeom prst="rect">
            <a:avLst/>
          </a:prstGeom>
        </p:spPr>
        <p:txBody>
          <a:bodyPr vert="horz" wrap="square" lIns="91440" tIns="45720" rIns="91440" bIns="45720" anchor="ctr"/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900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pPr marL="0" indent="0" algn="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t>‹#›</a:t>
            </a:fld>
            <a:endParaRPr lang="ko-KR" altLang="en-US" sz="900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48" r:id="rId1"/>
    <p:sldLayoutId id="2147483949" r:id="rId2"/>
    <p:sldLayoutId id="2147483950" r:id="rId3"/>
    <p:sldLayoutId id="2147483951" r:id="rId4"/>
    <p:sldLayoutId id="2147483952" r:id="rId5"/>
    <p:sldLayoutId id="2147483953" r:id="rId6"/>
    <p:sldLayoutId id="2147483954" r:id="rId7"/>
    <p:sldLayoutId id="2147483955" r:id="rId8"/>
    <p:sldLayoutId id="2147483956" r:id="rId9"/>
    <p:sldLayoutId id="2147483957" r:id="rId10"/>
    <p:sldLayoutId id="2147483958" r:id="rId11"/>
  </p:sldLayoutIdLst>
  <p:txStyles>
    <p:titleStyle>
      <a:lvl1pPr marL="0" indent="0" algn="ctr" defTabSz="914400" latinLnBrk="1">
        <a:buNone/>
        <a:defRPr lang="ko-KR" sz="4400" baseline="0" smtClean="0">
          <a:solidFill>
            <a:srgbClr val="000000"/>
          </a:solidFill>
          <a:latin typeface="±¼¸²"/>
          <a:ea typeface="±¼¸²"/>
        </a:defRPr>
      </a:lvl1pPr>
    </p:titleStyle>
    <p:bodyStyle>
      <a:lvl1pPr marL="342900" indent="-342900" algn="l" defTabSz="914400" latinLnBrk="1">
        <a:spcBef>
          <a:spcPct val="20000"/>
        </a:spcBef>
        <a:buFont typeface="±¼¸²"/>
        <a:buChar char="•"/>
        <a:defRPr lang="ko-KR" sz="2800" baseline="0" smtClean="0">
          <a:solidFill>
            <a:srgbClr val="000000"/>
          </a:solidFill>
          <a:latin typeface="±¼¸²"/>
          <a:ea typeface="±¼¸²"/>
        </a:defRPr>
      </a:lvl1pPr>
      <a:lvl2pPr marL="742950" lvl="1" indent="-285750" defTabSz="914400" latinLnBrk="1">
        <a:buChar char="-"/>
        <a:defRPr lang="ko-KR" sz="2400" smtClean="0"/>
      </a:lvl2pPr>
      <a:lvl3pPr marL="1143000" lvl="2" indent="-228600" defTabSz="914400" latinLnBrk="1">
        <a:buChar char="●"/>
        <a:defRPr lang="ko-KR" sz="2000" smtClean="0"/>
      </a:lvl3pPr>
      <a:lvl4pPr marL="1600200" lvl="3" indent="-228600" defTabSz="914400" latinLnBrk="1">
        <a:buChar char="-"/>
        <a:defRPr lang="ko-KR" sz="1800" smtClean="0"/>
      </a:lvl4pPr>
      <a:lvl5pPr marL="2057400" lvl="4" indent="-228600" defTabSz="914400" latinLnBrk="1">
        <a:buChar char="»"/>
        <a:defRPr lang="ko-KR" sz="1800" smtClean="0"/>
      </a:lvl5pPr>
    </p:bodyStyle>
    <p:otherStyle>
      <a:lvl1pPr marL="0" indent="0" algn="l" defTabSz="914400" latinLnBrk="1">
        <a:buNone/>
        <a:defRPr lang="ko-KR" sz="1800" baseline="0" smtClean="0">
          <a:solidFill>
            <a:srgbClr val="000000"/>
          </a:solidFill>
          <a:latin typeface="±¼¸²"/>
          <a:ea typeface="±¼¸²"/>
        </a:defRPr>
      </a:lvl1pPr>
      <a:lvl2pPr marL="457200" lvl="1" indent="0" defTabSz="914400" latinLnBrk="1">
        <a:defRPr lang="ko-KR" smtClean="0"/>
      </a:lvl2pPr>
      <a:lvl3pPr marL="914400" lvl="2" indent="0" defTabSz="914400" latinLnBrk="1">
        <a:defRPr lang="ko-KR" smtClean="0"/>
      </a:lvl3pPr>
      <a:lvl4pPr marL="1371600" lvl="3" indent="0" defTabSz="914400" latinLnBrk="1">
        <a:defRPr lang="ko-KR" smtClean="0"/>
      </a:lvl4pPr>
      <a:lvl5pPr marL="1828800" lvl="4" indent="0" defTabSz="914400" latinLnBrk="1">
        <a:defRPr lang="ko-KR" smtClean="0"/>
      </a:lvl5pPr>
    </p:otherStyle>
  </p:txStyles>
</p:sldMaster>
</file>

<file path=ppt/slides/_rels/slide1.xml.rels><?xml version="1.0" encoding="UTF-8"?>
<Relationships xmlns="http://schemas.openxmlformats.org/package/2006/relationships"><Relationship Id="rId2" Type="http://schemas.openxmlformats.org/officeDocument/2006/relationships/image" Target="../media/image1.png"></Relationship><Relationship Id="rId3" Type="http://schemas.openxmlformats.org/officeDocument/2006/relationships/image" Target="../media/fImage53808374541.png"></Relationship><Relationship Id="rId4" Type="http://schemas.openxmlformats.org/officeDocument/2006/relationships/slideLayout" Target="../slideLayouts/slideLayout1.xml"></Relationship></Relationships>
</file>

<file path=ppt/slides/_rels/slide10.xml.rels><?xml version="1.0" encoding="UTF-8"?>
<Relationships xmlns="http://schemas.openxmlformats.org/package/2006/relationships"><Relationship Id="rId2" Type="http://schemas.openxmlformats.org/officeDocument/2006/relationships/image" Target="../media/image4.png"></Relationship><Relationship Id="rId3" Type="http://schemas.openxmlformats.org/officeDocument/2006/relationships/image" Target="../media/fImage6703957525705.png"></Relationship><Relationship Id="rId4" Type="http://schemas.openxmlformats.org/officeDocument/2006/relationships/slideLayout" Target="../slideLayouts/slideLayout2.xml"></Relationship></Relationships>
</file>

<file path=ppt/slides/_rels/slide11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image" Target="../media/fImage14873831041.png"></Relationship></Relationships>
</file>

<file path=ppt/slides/_rels/slide12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image" Target="../media/fImage3320593128467.png"></Relationship></Relationships>
</file>

<file path=ppt/slides/_rels/slide13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image" Target="../media/fImage4391673146334.png"></Relationship></Relationships>
</file>

<file path=ppt/slides/_rels/slide14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image" Target="../media/fImage4886753156500.png"></Relationship></Relationships>
</file>

<file path=ppt/slides/_rels/slide15.xml.rels><?xml version="1.0" encoding="UTF-8"?>
<Relationships xmlns="http://schemas.openxmlformats.org/package/2006/relationships"><Relationship Id="rId3" Type="http://schemas.openxmlformats.org/officeDocument/2006/relationships/image" Target="../media/fImage9194897578145.png"></Relationship><Relationship Id="rId4" Type="http://schemas.openxmlformats.org/officeDocument/2006/relationships/slideLayout" Target="../slideLayouts/slideLayout2.xml"></Relationship></Relationships>
</file>

<file path=ppt/slides/_rels/slide16.xml.rels><?xml version="1.0" encoding="UTF-8"?>
<Relationships xmlns="http://schemas.openxmlformats.org/package/2006/relationships"><Relationship Id="rId2" Type="http://schemas.openxmlformats.org/officeDocument/2006/relationships/image" Target="../media/image4.png"></Relationship><Relationship Id="rId3" Type="http://schemas.openxmlformats.org/officeDocument/2006/relationships/image" Target="../media/fImage5770517583281.png"></Relationship><Relationship Id="rId4" Type="http://schemas.openxmlformats.org/officeDocument/2006/relationships/slideLayout" Target="../slideLayouts/slideLayout2.xml"></Relationship></Relationships>
</file>

<file path=ppt/slides/_rels/slide17.xml.rels><?xml version="1.0" encoding="UTF-8"?>
<Relationships xmlns="http://schemas.openxmlformats.org/package/2006/relationships"><Relationship Id="rId3" Type="http://schemas.openxmlformats.org/officeDocument/2006/relationships/image" Target="../media/image10.png"></Relationship><Relationship Id="rId2" Type="http://schemas.openxmlformats.org/officeDocument/2006/relationships/image" Target="../media/image4.png"></Relationship><Relationship Id="rId4" Type="http://schemas.openxmlformats.org/officeDocument/2006/relationships/image" Target="../media/fImage388187596827.png"></Relationship><Relationship Id="rId5" Type="http://schemas.openxmlformats.org/officeDocument/2006/relationships/slideLayout" Target="../slideLayouts/slideLayout2.xml"></Relationship></Relationships>
</file>

<file path=ppt/slides/_rels/slide18.xml.rels><?xml version="1.0" encoding="UTF-8"?>
<Relationships xmlns="http://schemas.openxmlformats.org/package/2006/relationships"><Relationship Id="rId3" Type="http://schemas.openxmlformats.org/officeDocument/2006/relationships/image" Target="../media/image11.png"></Relationship><Relationship Id="rId2" Type="http://schemas.openxmlformats.org/officeDocument/2006/relationships/image" Target="../media/image4.png"></Relationship><Relationship Id="rId4" Type="http://schemas.openxmlformats.org/officeDocument/2006/relationships/image" Target="../media/fImage724177609961.png"></Relationship><Relationship Id="rId5" Type="http://schemas.openxmlformats.org/officeDocument/2006/relationships/slideLayout" Target="../slideLayouts/slideLayout2.xml"></Relationship></Relationships>
</file>

<file path=ppt/slides/_rels/slide19.xml.rels><?xml version="1.0" encoding="UTF-8"?>
<Relationships xmlns="http://schemas.openxmlformats.org/package/2006/relationships"><Relationship Id="rId3" Type="http://schemas.openxmlformats.org/officeDocument/2006/relationships/image" Target="../media/image12.png"></Relationship><Relationship Id="rId2" Type="http://schemas.openxmlformats.org/officeDocument/2006/relationships/image" Target="../media/image4.png"></Relationship><Relationship Id="rId4" Type="http://schemas.openxmlformats.org/officeDocument/2006/relationships/image" Target="../media/fImage246944761491.png"></Relationship><Relationship Id="rId5" Type="http://schemas.openxmlformats.org/officeDocument/2006/relationships/slideLayout" Target="../slideLayouts/slideLayout2.xml"></Relationship></Relationships>
</file>

<file path=ppt/slides/_rels/slide2.xml.rels><?xml version="1.0" encoding="UTF-8"?>
<Relationships xmlns="http://schemas.openxmlformats.org/package/2006/relationships"><Relationship Id="rId2" Type="http://schemas.openxmlformats.org/officeDocument/2006/relationships/image" Target="../media/image2.png"></Relationship><Relationship Id="rId3" Type="http://schemas.openxmlformats.org/officeDocument/2006/relationships/image" Target="../media/fImage952667448467.png"></Relationship><Relationship Id="rId4" Type="http://schemas.openxmlformats.org/officeDocument/2006/relationships/slideLayout" Target="../slideLayouts/slideLayout2.xml"></Relationship></Relationships>
</file>

<file path=ppt/slides/_rels/slide20.xml.rels><?xml version="1.0" encoding="UTF-8"?>
<Relationships xmlns="http://schemas.openxmlformats.org/package/2006/relationships"><Relationship Id="rId3" Type="http://schemas.openxmlformats.org/officeDocument/2006/relationships/image" Target="../media/image4.png"></Relationship><Relationship Id="rId2" Type="http://schemas.openxmlformats.org/officeDocument/2006/relationships/image" Target="../media/image13.png"></Relationship><Relationship Id="rId4" Type="http://schemas.openxmlformats.org/officeDocument/2006/relationships/image" Target="../media/fImage1389707622995.png"></Relationship><Relationship Id="rId5" Type="http://schemas.openxmlformats.org/officeDocument/2006/relationships/slideLayout" Target="../slideLayouts/slideLayout2.xml"></Relationship></Relationships>
</file>

<file path=ppt/slides/_rels/slide21.xml.rels><?xml version="1.0" encoding="UTF-8"?>
<Relationships xmlns="http://schemas.openxmlformats.org/package/2006/relationships"><Relationship Id="rId3" Type="http://schemas.openxmlformats.org/officeDocument/2006/relationships/image" Target="../media/image14.png"></Relationship><Relationship Id="rId2" Type="http://schemas.openxmlformats.org/officeDocument/2006/relationships/image" Target="../media/image4.png"></Relationship><Relationship Id="rId4" Type="http://schemas.openxmlformats.org/officeDocument/2006/relationships/image" Target="../media/fImage1291647631942.png"></Relationship><Relationship Id="rId5" Type="http://schemas.openxmlformats.org/officeDocument/2006/relationships/slideLayout" Target="../slideLayouts/slideLayout2.xml"></Relationship></Relationships>
</file>

<file path=ppt/slides/_rels/slide22.xml.rels><?xml version="1.0" encoding="UTF-8"?>
<Relationships xmlns="http://schemas.openxmlformats.org/package/2006/relationships"><Relationship Id="rId3" Type="http://schemas.openxmlformats.org/officeDocument/2006/relationships/image" Target="../media/image15.png"></Relationship><Relationship Id="rId2" Type="http://schemas.openxmlformats.org/officeDocument/2006/relationships/image" Target="../media/image4.png"></Relationship><Relationship Id="rId4" Type="http://schemas.openxmlformats.org/officeDocument/2006/relationships/image" Target="../media/fImage1188377644827.png"></Relationship><Relationship Id="rId5" Type="http://schemas.openxmlformats.org/officeDocument/2006/relationships/slideLayout" Target="../slideLayouts/slideLayout2.xml"></Relationship></Relationships>
</file>

<file path=ppt/slides/_rels/slide23.xml.rels><?xml version="1.0" encoding="UTF-8"?>
<Relationships xmlns="http://schemas.openxmlformats.org/package/2006/relationships"><Relationship Id="rId3" Type="http://schemas.openxmlformats.org/officeDocument/2006/relationships/slideLayout" Target="../slideLayouts/slideLayout7.xml"></Relationship></Relationships>
</file>

<file path=ppt/slides/_rels/slide24.xml.rels><?xml version="1.0" encoding="UTF-8"?>
<Relationships xmlns="http://schemas.openxmlformats.org/package/2006/relationships"><Relationship Id="rId3" Type="http://schemas.openxmlformats.org/officeDocument/2006/relationships/slideLayout" Target="../slideLayouts/slideLayout7.xml"></Relationship></Relationships>
</file>

<file path=ppt/slides/_rels/slide3.xml.rels><?xml version="1.0" encoding="UTF-8"?>
<Relationships xmlns="http://schemas.openxmlformats.org/package/2006/relationships"><Relationship Id="rId2" Type="http://schemas.openxmlformats.org/officeDocument/2006/relationships/image" Target="../media/image3.png"></Relationship><Relationship Id="rId3" Type="http://schemas.openxmlformats.org/officeDocument/2006/relationships/image" Target="../media/fImage473397466334.png"></Relationship><Relationship Id="rId4" Type="http://schemas.openxmlformats.org/officeDocument/2006/relationships/slideLayout" Target="../slideLayouts/slideLayout2.xml"></Relationship></Relationships>
</file>

<file path=ppt/slides/_rels/slide4.xml.rels><?xml version="1.0" encoding="UTF-8"?>
<Relationships xmlns="http://schemas.openxmlformats.org/package/2006/relationships"><Relationship Id="rId3" Type="http://schemas.openxmlformats.org/officeDocument/2006/relationships/image" Target="../media/image5.png"></Relationship><Relationship Id="rId2" Type="http://schemas.openxmlformats.org/officeDocument/2006/relationships/image" Target="../media/image4.png"></Relationship><Relationship Id="rId4" Type="http://schemas.openxmlformats.org/officeDocument/2006/relationships/image" Target="../media/fImage4354087476500.png"></Relationship><Relationship Id="rId5" Type="http://schemas.openxmlformats.org/officeDocument/2006/relationships/slideLayout" Target="../slideLayouts/slideLayout2.xml"></Relationship></Relationships>
</file>

<file path=ppt/slides/_rels/slide5.xml.rels><?xml version="1.0" encoding="UTF-8"?>
<Relationships xmlns="http://schemas.openxmlformats.org/package/2006/relationships"><Relationship Id="rId3" Type="http://schemas.openxmlformats.org/officeDocument/2006/relationships/image" Target="../media/image6.png"></Relationship><Relationship Id="rId2" Type="http://schemas.openxmlformats.org/officeDocument/2006/relationships/image" Target="../media/image4.png"></Relationship><Relationship Id="rId4" Type="http://schemas.openxmlformats.org/officeDocument/2006/relationships/image" Target="../media/fImage1846747539169.png"></Relationship><Relationship Id="rId5" Type="http://schemas.openxmlformats.org/officeDocument/2006/relationships/slideLayout" Target="../slideLayouts/slideLayout2.xml"></Relationship></Relationships>
</file>

<file path=ppt/slides/_rels/slide6.xml.rels><?xml version="1.0" encoding="UTF-8"?>
<Relationships xmlns="http://schemas.openxmlformats.org/package/2006/relationships"><Relationship Id="rId2" Type="http://schemas.openxmlformats.org/officeDocument/2006/relationships/image" Target="../media/image4.png"></Relationship><Relationship Id="rId3" Type="http://schemas.openxmlformats.org/officeDocument/2006/relationships/image" Target="../media/fImage308057375724.png"></Relationship><Relationship Id="rId4" Type="http://schemas.openxmlformats.org/officeDocument/2006/relationships/image" Target="../media/fImage666827481478.png"></Relationship><Relationship Id="rId5" Type="http://schemas.openxmlformats.org/officeDocument/2006/relationships/slideLayout" Target="../slideLayouts/slideLayout2.xml"></Relationship></Relationships>
</file>

<file path=ppt/slides/_rels/slide7.xml.rels><?xml version="1.0" encoding="UTF-8"?>
<Relationships xmlns="http://schemas.openxmlformats.org/package/2006/relationships"><Relationship Id="rId3" Type="http://schemas.openxmlformats.org/officeDocument/2006/relationships/image" Target="../media/image7.png"></Relationship><Relationship Id="rId2" Type="http://schemas.openxmlformats.org/officeDocument/2006/relationships/image" Target="../media/image4.png"></Relationship><Relationship Id="rId4" Type="http://schemas.openxmlformats.org/officeDocument/2006/relationships/image" Target="../media/fImage7819947499358.png"></Relationship><Relationship Id="rId5" Type="http://schemas.openxmlformats.org/officeDocument/2006/relationships/slideLayout" Target="../slideLayouts/slideLayout2.xml"></Relationship></Relationships>
</file>

<file path=ppt/slides/_rels/slide8.xml.rels><?xml version="1.0" encoding="UTF-8"?>
<Relationships xmlns="http://schemas.openxmlformats.org/package/2006/relationships"><Relationship Id="rId3" Type="http://schemas.openxmlformats.org/officeDocument/2006/relationships/image" Target="../media/image8.png"></Relationship><Relationship Id="rId2" Type="http://schemas.openxmlformats.org/officeDocument/2006/relationships/image" Target="../media/image4.png"></Relationship><Relationship Id="rId4" Type="http://schemas.openxmlformats.org/officeDocument/2006/relationships/image" Target="../media/fImage1001597506962.png"></Relationship><Relationship Id="rId5" Type="http://schemas.openxmlformats.org/officeDocument/2006/relationships/slideLayout" Target="../slideLayouts/slideLayout2.xml"></Relationship></Relationships>
</file>

<file path=ppt/slides/_rels/slide9.xml.rels><?xml version="1.0" encoding="UTF-8"?>
<Relationships xmlns="http://schemas.openxmlformats.org/package/2006/relationships"><Relationship Id="rId3" Type="http://schemas.openxmlformats.org/officeDocument/2006/relationships/image" Target="../media/image9.png"></Relationship><Relationship Id="rId2" Type="http://schemas.openxmlformats.org/officeDocument/2006/relationships/image" Target="../media/image4.png"></Relationship><Relationship Id="rId4" Type="http://schemas.openxmlformats.org/officeDocument/2006/relationships/image" Target="../media/fImage780377514464.png"></Relationship><Relationship Id="rId5" Type="http://schemas.openxmlformats.org/officeDocument/2006/relationships/slideLayout" Target="../slideLayouts/slideLayout2.xml"></Relationship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3"/>
          <p:cNvSpPr txBox="1">
            <a:spLocks noGrp="1"/>
          </p:cNvSpPr>
          <p:nvPr>
            <p:ph type="subTitle" idx="1"/>
          </p:nvPr>
        </p:nvSpPr>
        <p:spPr>
          <a:xfrm>
            <a:off x="1176020" y="2866390"/>
            <a:ext cx="6861175" cy="44767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0" indent="0" algn="ctr" defTabSz="914400" eaLnBrk="0" fontAlgn="auto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FontTx/>
              <a:buNone/>
            </a:pPr>
            <a:r>
              <a:rPr lang="en-US" altLang="ko-KR" sz="1400" b="0" cap="none" dirty="0" smtClean="0">
                <a:solidFill>
                  <a:srgbClr val="211F20"/>
                </a:solidFill>
                <a:latin typeface="나눔고딕 ExtraBold" charset="0"/>
                <a:ea typeface="나눔고딕 ExtraBold" charset="0"/>
              </a:rPr>
              <a:t>개방형 물류 플랫폼</a:t>
            </a:r>
            <a:endParaRPr lang="ko-KR" altLang="en-US" sz="1400" b="0" cap="none" dirty="0" smtClean="0">
              <a:solidFill>
                <a:srgbClr val="211F20"/>
              </a:solidFill>
              <a:latin typeface="나눔고딕 ExtraBold" charset="0"/>
              <a:ea typeface="나눔고딕 ExtraBold" charset="0"/>
            </a:endParaRPr>
          </a:p>
          <a:p>
            <a:pPr marL="0" indent="0" algn="ctr" defTabSz="914400" eaLnBrk="0" fontAlgn="auto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FontTx/>
              <a:buNone/>
            </a:pPr>
            <a:endParaRPr lang="ko-KR" altLang="en-US" sz="1400" b="0" cap="none" dirty="0" smtClean="0">
              <a:solidFill>
                <a:srgbClr val="211F20"/>
              </a:solidFill>
              <a:latin typeface="나눔고딕 ExtraBold" charset="0"/>
              <a:ea typeface="나눔고딕 ExtraBold" charset="0"/>
            </a:endParaRPr>
          </a:p>
        </p:txBody>
      </p:sp>
      <p:sp>
        <p:nvSpPr>
          <p:cNvPr id="5" name="텍스트 상자 1"/>
          <p:cNvSpPr txBox="1">
            <a:spLocks noGrp="1" noChangeArrowheads="1"/>
          </p:cNvSpPr>
          <p:nvPr/>
        </p:nvSpPr>
        <p:spPr>
          <a:xfrm>
            <a:off x="6153785" y="4301490"/>
            <a:ext cx="2739390" cy="369570"/>
          </a:xfrm>
          <a:prstGeom prst="rect">
            <a:avLst/>
          </a:prstGeom>
          <a:ln w="0">
            <a:noFill/>
            <a:prstDash/>
          </a:ln>
        </p:spPr>
        <p:txBody>
          <a:bodyPr vert="horz" wrap="square" lIns="89535" tIns="46355" rIns="89535" bIns="46355" numCol="1" anchor="t">
            <a:noAutofit/>
          </a:bodyPr>
          <a:lstStyle/>
          <a:p>
            <a:pPr marL="0" indent="0" algn="r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none" dirty="0" smtClean="0">
                <a:solidFill>
                  <a:srgbClr val="211F20"/>
                </a:solidFill>
                <a:latin typeface="나눔고딕 ExtraBold" charset="0"/>
                <a:ea typeface="나눔고딕 ExtraBold" charset="0"/>
              </a:rPr>
              <a:t>Team : Cello[2]; </a:t>
            </a:r>
            <a:endParaRPr lang="ko-KR" altLang="en-US" sz="1800" b="0" cap="none" dirty="0" smtClean="0">
              <a:solidFill>
                <a:srgbClr val="211F20"/>
              </a:solidFill>
              <a:latin typeface="나눔고딕 ExtraBold" charset="0"/>
              <a:ea typeface="나눔고딕 ExtraBold" charset="0"/>
            </a:endParaRPr>
          </a:p>
          <a:p>
            <a:pPr marL="0" indent="0" algn="r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none" dirty="0" smtClean="0">
                <a:solidFill>
                  <a:srgbClr val="211F20"/>
                </a:solidFill>
                <a:latin typeface="나눔고딕 ExtraBold" charset="0"/>
                <a:ea typeface="나눔고딕 ExtraBold" charset="0"/>
              </a:rPr>
              <a:t>이진형 황현우 최형윤</a:t>
            </a:r>
            <a:endParaRPr lang="ko-KR" altLang="en-US" sz="1800" b="0" cap="none" dirty="0" smtClean="0">
              <a:solidFill>
                <a:srgbClr val="211F20"/>
              </a:solidFill>
              <a:latin typeface="나눔고딕 ExtraBold" charset="0"/>
              <a:ea typeface="나눔고딕 ExtraBold" charset="0"/>
            </a:endParaRPr>
          </a:p>
        </p:txBody>
      </p:sp>
      <p:sp>
        <p:nvSpPr>
          <p:cNvPr id="11" name="TextBox 10"/>
          <p:cNvSpPr txBox="1">
            <a:spLocks/>
          </p:cNvSpPr>
          <p:nvPr/>
        </p:nvSpPr>
        <p:spPr>
          <a:xfrm>
            <a:off x="1689100" y="880745"/>
            <a:ext cx="5843905" cy="156908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800" b="0" cap="none" dirty="0" smtClean="0">
                <a:solidFill>
                  <a:srgbClr val="211F20"/>
                </a:solidFill>
                <a:latin typeface="나눔고딕 ExtraBold" charset="0"/>
                <a:ea typeface="나눔고딕 ExtraBold" charset="0"/>
              </a:rPr>
              <a:t>Web project</a:t>
            </a:r>
            <a:endParaRPr lang="ko-KR" altLang="en-US" sz="4800" b="0" cap="none" dirty="0" smtClean="0">
              <a:solidFill>
                <a:srgbClr val="211F20"/>
              </a:solidFill>
              <a:latin typeface="나눔고딕 ExtraBold" charset="0"/>
              <a:ea typeface="나눔고딕 ExtraBold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800" b="0" cap="none" dirty="0" smtClean="0">
                <a:solidFill>
                  <a:srgbClr val="211F20"/>
                </a:solidFill>
                <a:latin typeface="나눔고딕 ExtraBold" charset="0"/>
                <a:ea typeface="나눔고딕 ExtraBold" charset="0"/>
              </a:rPr>
              <a:t>Cello Square Project</a:t>
            </a:r>
            <a:endParaRPr lang="ko-KR" altLang="en-US" sz="4800" b="0" cap="none" dirty="0" smtClean="0">
              <a:solidFill>
                <a:srgbClr val="211F20"/>
              </a:solidFill>
              <a:latin typeface="나눔고딕 ExtraBold" charset="0"/>
              <a:ea typeface="나눔고딕 ExtraBold" charset="0"/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  <p:pic>
        <p:nvPicPr>
          <p:cNvPr id="3076" name="그림 3075" descr="C:/Users/PC116/AppData/Roaming/PolarisOffice/ETemp/9000_9324448/fImage53808374541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9144635" cy="514413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="" xmlns:p14="http://schemas.microsoft.com/office/powerpoint/2010/main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795" y="418465"/>
            <a:ext cx="850900" cy="857250"/>
          </a:xfrm>
          <a:prstGeom prst="rect">
            <a:avLst/>
          </a:prstGeom>
          <a:noFill/>
        </p:spPr>
      </p:pic>
      <p:sp>
        <p:nvSpPr>
          <p:cNvPr id="3" name="내용 개체 틀 3"/>
          <p:cNvSpPr txBox="1">
            <a:spLocks noGrp="1" noChangeArrowheads="1"/>
          </p:cNvSpPr>
          <p:nvPr>
            <p:ph idx="1"/>
          </p:nvPr>
        </p:nvSpPr>
        <p:spPr>
          <a:xfrm>
            <a:off x="648970" y="1362075"/>
            <a:ext cx="7887970" cy="326517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 fontScale="77500" lnSpcReduction="20000"/>
          </a:bodyPr>
          <a:lstStyle/>
          <a:p>
            <a:pPr marL="171450" indent="-171450" algn="l" defTabSz="914400" eaLnBrk="0" fontAlgn="auto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FontTx/>
              <a:buNone/>
            </a:pPr>
            <a:r>
              <a:rPr lang="en-US" altLang="ko-KR" sz="21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파티 모집</a:t>
            </a:r>
            <a:endParaRPr lang="ko-KR" altLang="en-US" sz="2100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0" indent="0" algn="l" defTabSz="914400" eaLnBrk="0" fontAlgn="auto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altLang="ko-KR" sz="17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  </a:t>
            </a:r>
            <a:r>
              <a:rPr lang="en-US" altLang="ko-KR" sz="1700" dirty="0" err="1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모집자</a:t>
            </a:r>
            <a:r>
              <a:rPr lang="ko-KR" altLang="en-US" sz="17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만</a:t>
            </a:r>
            <a:r>
              <a:rPr lang="en-US" altLang="ko-KR" sz="17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1700" dirty="0" err="1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글을</a:t>
            </a:r>
            <a:r>
              <a:rPr lang="en-US" altLang="ko-KR" sz="17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1700" dirty="0" err="1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작성하</a:t>
            </a:r>
            <a:r>
              <a:rPr lang="ko-KR" altLang="en-US" sz="17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고 </a:t>
            </a:r>
            <a:r>
              <a:rPr lang="en-US" altLang="ko-KR" sz="1700" dirty="0" err="1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같이</a:t>
            </a:r>
            <a:r>
              <a:rPr lang="en-US" altLang="ko-KR" sz="17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등산하고 싶은 </a:t>
            </a:r>
            <a:r>
              <a:rPr lang="en-US" altLang="ko-KR" sz="1700" dirty="0" err="1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회원들은</a:t>
            </a:r>
            <a:r>
              <a:rPr lang="en-US" altLang="ko-KR" sz="17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1700" dirty="0" err="1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비밀댓글을</a:t>
            </a:r>
            <a:r>
              <a:rPr lang="ko-KR" altLang="en-US" sz="17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남김</a:t>
            </a:r>
            <a:r>
              <a:rPr lang="en-US" altLang="ko-KR" sz="17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</a:t>
            </a:r>
          </a:p>
          <a:p>
            <a:pPr marL="0" indent="0" algn="l" defTabSz="914400" eaLnBrk="0" fontAlgn="auto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altLang="ko-KR" sz="17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  </a:t>
            </a:r>
            <a:r>
              <a:rPr lang="ko-KR" altLang="en-US" sz="17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참여 댓글에는 </a:t>
            </a:r>
            <a:r>
              <a:rPr lang="en-US" altLang="ko-KR" sz="17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‘</a:t>
            </a:r>
            <a:r>
              <a:rPr lang="ko-KR" altLang="en-US" sz="17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확정</a:t>
            </a:r>
            <a:r>
              <a:rPr lang="en-US" altLang="ko-KR" sz="17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’ </a:t>
            </a:r>
            <a:r>
              <a:rPr lang="ko-KR" altLang="en-US" sz="17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이라는 버튼을 모집자만 볼 수 있고</a:t>
            </a:r>
            <a:r>
              <a:rPr lang="en-US" altLang="ko-KR" sz="17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17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모집자는 원하는 참여자를 선택할 수  있음</a:t>
            </a:r>
            <a:r>
              <a:rPr lang="en-US" altLang="ko-KR" sz="17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</a:t>
            </a:r>
          </a:p>
          <a:p>
            <a:pPr marL="0" indent="0" algn="l" defTabSz="914400" eaLnBrk="0" fontAlgn="auto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altLang="ko-KR" sz="17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  ‘</a:t>
            </a:r>
            <a:r>
              <a:rPr lang="ko-KR" altLang="en-US" sz="17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확정</a:t>
            </a:r>
            <a:r>
              <a:rPr lang="en-US" altLang="ko-KR" sz="17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‘ </a:t>
            </a:r>
            <a:r>
              <a:rPr lang="ko-KR" altLang="en-US" sz="17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버튼을 누르면 모집인원이 카운트 됨</a:t>
            </a:r>
            <a:r>
              <a:rPr lang="en-US" altLang="ko-KR" sz="17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</a:t>
            </a:r>
            <a:r>
              <a:rPr lang="ko-KR" altLang="en-US" sz="17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목록에 표시</a:t>
            </a:r>
            <a:r>
              <a:rPr lang="en-US" altLang="ko-KR" sz="17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</a:t>
            </a:r>
          </a:p>
          <a:p>
            <a:pPr marL="0" indent="0" algn="l" defTabSz="914400" eaLnBrk="0" fontAlgn="auto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altLang="ko-KR" sz="17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  </a:t>
            </a:r>
            <a:r>
              <a:rPr lang="ko-KR" altLang="en-US" sz="17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모집 날짜가 지났거나 모집자가 </a:t>
            </a:r>
            <a:r>
              <a:rPr lang="en-US" altLang="ko-KR" sz="1700" dirty="0" err="1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종료</a:t>
            </a:r>
            <a:r>
              <a:rPr lang="en-US" altLang="ko-KR" sz="17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1700" dirty="0" err="1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표시를</a:t>
            </a:r>
            <a:r>
              <a:rPr lang="en-US" altLang="ko-KR" sz="17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체크하면 글이 회색처리와 종료마크가 박힌다.</a:t>
            </a:r>
            <a:endParaRPr lang="ko-KR" altLang="en-US" sz="1700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171450" indent="-171450" algn="l" defTabSz="914400" eaLnBrk="0" fontAlgn="auto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FontTx/>
              <a:buNone/>
            </a:pPr>
            <a:endParaRPr lang="ko-KR" altLang="en-US" sz="2100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171450" indent="-171450" algn="l" defTabSz="914400" eaLnBrk="0" fontAlgn="auto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FontTx/>
              <a:buNone/>
            </a:pPr>
            <a:r>
              <a:rPr lang="en-US" altLang="ko-KR" sz="21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공통</a:t>
            </a:r>
            <a:endParaRPr lang="ko-KR" altLang="en-US" sz="2100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171450" indent="-171450" algn="l" defTabSz="914400" eaLnBrk="0" fontAlgn="auto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FontTx/>
              <a:buNone/>
            </a:pPr>
            <a:r>
              <a:rPr lang="en-US" altLang="ko-KR" sz="17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  </a:t>
            </a:r>
            <a:r>
              <a:rPr lang="en-US" altLang="ko-KR" sz="1700" dirty="0" err="1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모든</a:t>
            </a:r>
            <a:r>
              <a:rPr lang="en-US" altLang="ko-KR" sz="17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17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게시판은 글과 </a:t>
            </a:r>
            <a:r>
              <a:rPr lang="en-US" altLang="ko-KR" sz="1700" dirty="0" err="1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댓글</a:t>
            </a:r>
            <a:r>
              <a:rPr lang="ko-KR" altLang="en-US" sz="17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을</a:t>
            </a:r>
            <a:r>
              <a:rPr lang="en-US" altLang="ko-KR" sz="17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회원만 작성가능. </a:t>
            </a:r>
            <a:endParaRPr lang="ko-KR" altLang="en-US" sz="1700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171450" indent="-171450" algn="l" defTabSz="914400" eaLnBrk="0" fontAlgn="auto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FontTx/>
              <a:buNone/>
            </a:pPr>
            <a:r>
              <a:rPr lang="en-US" altLang="ko-KR" sz="17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  </a:t>
            </a:r>
            <a:r>
              <a:rPr lang="ko-KR" altLang="en-US" sz="17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본인이 쓴 글만 수정</a:t>
            </a:r>
            <a:r>
              <a:rPr lang="en-US" altLang="ko-KR" sz="17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</a:t>
            </a:r>
            <a:r>
              <a:rPr lang="ko-KR" altLang="en-US" sz="17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삭제 가능 </a:t>
            </a:r>
            <a:r>
              <a:rPr lang="en-US" altLang="ko-KR" sz="17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</a:t>
            </a:r>
            <a:r>
              <a:rPr lang="en-US" altLang="ko-KR" sz="1700" dirty="0" err="1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저장된</a:t>
            </a:r>
            <a:r>
              <a:rPr lang="en-US" altLang="ko-KR" sz="17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DB의 ID와 현재 로그인된 세션의 </a:t>
            </a:r>
            <a:r>
              <a:rPr lang="en-US" altLang="ko-KR" sz="1700" dirty="0" err="1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ID를</a:t>
            </a:r>
            <a:r>
              <a:rPr lang="en-US" altLang="ko-KR" sz="17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17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체크</a:t>
            </a:r>
            <a:r>
              <a:rPr lang="en-US" altLang="ko-KR" sz="17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</a:p>
          <a:p>
            <a:pPr marL="171450" indent="-171450" algn="l" defTabSz="914400" eaLnBrk="0" fontAlgn="auto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FontTx/>
              <a:buNone/>
            </a:pPr>
            <a:r>
              <a:rPr lang="en-US" altLang="ko-KR" sz="17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  </a:t>
            </a:r>
            <a:r>
              <a:rPr lang="en-US" altLang="ko-KR" sz="1700" dirty="0" err="1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후기</a:t>
            </a:r>
            <a:r>
              <a:rPr lang="en-US" altLang="ko-KR" sz="17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게시판, 갤러리 게시판, 파티 모집 게시판엔 지역 카테고리별 산 명칭 말머리 지정가능</a:t>
            </a:r>
            <a:endParaRPr lang="ko-KR" altLang="en-US" sz="1700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171450" indent="-171450" algn="l" defTabSz="914400" eaLnBrk="0" fontAlgn="auto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FontTx/>
              <a:buNone/>
            </a:pPr>
            <a:endParaRPr lang="ko-KR" altLang="en-US" sz="2100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5" name="도형 5"/>
          <p:cNvCxnSpPr/>
          <p:nvPr/>
        </p:nvCxnSpPr>
        <p:spPr>
          <a:xfrm>
            <a:off x="307340" y="1065530"/>
            <a:ext cx="8842375" cy="1270"/>
          </a:xfrm>
          <a:prstGeom prst="line">
            <a:avLst/>
          </a:prstGeom>
          <a:ln w="44450" cap="rnd" cmpd="thinThick">
            <a:solidFill>
              <a:srgbClr val="211F20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ajor">
            <a:schemeClr val="tx1"/>
          </a:fontRef>
        </p:style>
      </p:cxnSp>
      <p:sp>
        <p:nvSpPr>
          <p:cNvPr id="8" name="텍스트 개체 틀 2"/>
          <p:cNvSpPr>
            <a:spLocks noGrp="1" noChangeArrowheads="1"/>
          </p:cNvSpPr>
          <p:nvPr>
            <p:ph type="title"/>
          </p:nvPr>
        </p:nvSpPr>
        <p:spPr>
          <a:xfrm>
            <a:off x="628650" y="273685"/>
            <a:ext cx="7887335" cy="99504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l" defTabSz="914400" eaLnBrk="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3300" dirty="0">
                <a:ln w="12700" cap="flat" cmpd="sng">
                  <a:solidFill>
                    <a:srgbClr val="009900"/>
                  </a:solidFill>
                  <a:prstDash val="solid"/>
                  <a:round/>
                </a:ln>
                <a:pattFill prst="ltDnDiag">
                  <a:fgClr>
                    <a:srgbClr val="8FABDB"/>
                  </a:fgClr>
                  <a:bgClr>
                    <a:srgbClr val="FFFFFF"/>
                  </a:bgClr>
                </a:pattFill>
                <a:latin typeface="맑은 고딕" charset="0"/>
                <a:ea typeface="맑은 고딕" charset="0"/>
              </a:rPr>
              <a:t>  </a:t>
            </a:r>
            <a:r>
              <a:rPr lang="ko-KR" altLang="en-US" sz="3600" dirty="0">
                <a:solidFill>
                  <a:srgbClr val="211F2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게시판</a:t>
            </a:r>
          </a:p>
        </p:txBody>
      </p:sp>
      <p:pic>
        <p:nvPicPr>
          <p:cNvPr id="10" name="그림 9" descr="C:/Users/PC116/AppData/Roaming/PolarisOffice/ETemp/9000_9324448/fImage6703957525705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9144635" cy="514413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628650" y="273685"/>
            <a:ext cx="7887970" cy="995680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algn="l" fontAlgn="auto" defTabSz="914400" ea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3300" cap="none" dirty="0" smtClean="0" b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내용 개체 틀 2"/>
          <p:cNvSpPr txBox="1">
            <a:spLocks/>
          </p:cNvSpPr>
          <p:nvPr>
            <p:ph type="obj" idx="1"/>
          </p:nvPr>
        </p:nvSpPr>
        <p:spPr>
          <a:xfrm rot="0">
            <a:off x="628650" y="1369060"/>
            <a:ext cx="7887970" cy="326517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171450" indent="-171450" algn="l" fontAlgn="auto" defTabSz="914400" eaLnBrk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endParaRPr lang="ko-KR" altLang="en-US" sz="2100" cap="none" dirty="0" smtClean="0" b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4" name="그림 3" descr="C:/Users/PC116/AppData/Roaming/PolarisOffice/ETemp/15396_22850928/fImage14873831041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9144635" cy="514413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628650" y="273685"/>
            <a:ext cx="7887970" cy="995680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algn="l" fontAlgn="auto" defTabSz="914400" ea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3300" cap="none" dirty="0" smtClean="0" b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내용 개체 틀 2"/>
          <p:cNvSpPr txBox="1">
            <a:spLocks/>
          </p:cNvSpPr>
          <p:nvPr>
            <p:ph type="obj" idx="1"/>
          </p:nvPr>
        </p:nvSpPr>
        <p:spPr>
          <a:xfrm rot="0">
            <a:off x="628650" y="1369060"/>
            <a:ext cx="7887970" cy="326517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171450" indent="-171450" algn="l" fontAlgn="auto" defTabSz="914400" eaLnBrk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endParaRPr lang="ko-KR" altLang="en-US" sz="2100" cap="none" dirty="0" smtClean="0" b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4" name="그림 3" descr="C:/Users/PC116/AppData/Roaming/PolarisOffice/ETemp/15396_22850928/fImage3320593128467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9144635" cy="514413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628650" y="273685"/>
            <a:ext cx="7887970" cy="995680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algn="l" fontAlgn="auto" defTabSz="914400" ea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3300" cap="none" dirty="0" smtClean="0" b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내용 개체 틀 2"/>
          <p:cNvSpPr txBox="1">
            <a:spLocks/>
          </p:cNvSpPr>
          <p:nvPr>
            <p:ph type="obj" idx="1"/>
          </p:nvPr>
        </p:nvSpPr>
        <p:spPr>
          <a:xfrm rot="0">
            <a:off x="628650" y="1369060"/>
            <a:ext cx="7887970" cy="326517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171450" indent="-171450" algn="l" fontAlgn="auto" defTabSz="914400" eaLnBrk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endParaRPr lang="ko-KR" altLang="en-US" sz="2100" cap="none" dirty="0" smtClean="0" b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4" name="그림 3" descr="C:/Users/PC116/AppData/Roaming/PolarisOffice/ETemp/15396_22850928/fImage4391673146334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9144635" cy="514413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628650" y="273685"/>
            <a:ext cx="7887970" cy="995680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algn="l" fontAlgn="auto" defTabSz="914400" ea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3300" cap="none" dirty="0" smtClean="0" b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내용 개체 틀 2"/>
          <p:cNvSpPr txBox="1">
            <a:spLocks/>
          </p:cNvSpPr>
          <p:nvPr>
            <p:ph type="obj" idx="1"/>
          </p:nvPr>
        </p:nvSpPr>
        <p:spPr>
          <a:xfrm rot="0">
            <a:off x="628650" y="1369060"/>
            <a:ext cx="7887970" cy="326517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171450" indent="-171450" algn="l" fontAlgn="auto" defTabSz="914400" eaLnBrk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endParaRPr lang="ko-KR" altLang="en-US" sz="2100" cap="none" dirty="0" smtClean="0" b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4" name="그림 3" descr="C:/Users/PC116/AppData/Roaming/PolarisOffice/ETemp/15396_22850928/fImage4886753156500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9144635" cy="514413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2"/>
          <p:cNvSpPr txBox="1">
            <a:spLocks noGrp="1" noChangeArrowheads="1"/>
          </p:cNvSpPr>
          <p:nvPr>
            <p:ph type="title"/>
          </p:nvPr>
        </p:nvSpPr>
        <p:spPr>
          <a:xfrm>
            <a:off x="628650" y="273685"/>
            <a:ext cx="7887970" cy="995680"/>
          </a:xfrm>
          <a:prstGeom prst="rect">
            <a:avLst/>
          </a:prstGeom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algn="l" fontAlgn="auto" defTabSz="914400" ea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600" cap="none" dirty="0" smtClean="0" b="0">
                <a:solidFill>
                  <a:srgbClr val="211F20"/>
                </a:solidFill>
                <a:latin typeface="나눔고딕 ExtraBold" charset="0"/>
                <a:ea typeface="나눔고딕 ExtraBold" charset="0"/>
              </a:rPr>
              <a:t>  댓글</a:t>
            </a:r>
            <a:endParaRPr lang="ko-KR" altLang="en-US" sz="3600" cap="none" dirty="0" smtClean="0" b="0">
              <a:solidFill>
                <a:srgbClr val="211F20"/>
              </a:solidFill>
              <a:latin typeface="나눔고딕 ExtraBold" charset="0"/>
              <a:ea typeface="나눔고딕 ExtraBold" charset="0"/>
            </a:endParaRPr>
          </a:p>
        </p:txBody>
      </p:sp>
      <p:sp>
        <p:nvSpPr>
          <p:cNvPr id="3" name="내용 개체 틀 3"/>
          <p:cNvSpPr txBox="1">
            <a:spLocks noGrp="1" noChangeArrowheads="1"/>
          </p:cNvSpPr>
          <p:nvPr>
            <p:ph idx="1"/>
          </p:nvPr>
        </p:nvSpPr>
        <p:spPr>
          <a:xfrm>
            <a:off x="628650" y="1369060"/>
            <a:ext cx="7887970" cy="3265170"/>
          </a:xfrm>
          <a:prstGeom prst="rect">
            <a:avLst/>
          </a:prstGeom>
          <a:ln w="0" cap="flat" cmpd="sng">
            <a:noFill/>
            <a:prstDash/>
            <a:round/>
          </a:ln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171450" indent="-171450" algn="l" fontAlgn="auto" defTabSz="914400" eaLnBrk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Font typeface="±¼¸²"/>
              <a:buChar char="•"/>
            </a:pPr>
            <a:r>
              <a:rPr lang="en-US" altLang="ko-KR" sz="2100" cap="none" dirty="0" smtClean="0" b="0">
                <a:solidFill>
                  <a:srgbClr val="211F20"/>
                </a:solidFill>
                <a:latin typeface="나눔고딕 ExtraBold" charset="0"/>
                <a:ea typeface="나눔고딕 ExtraBold" charset="0"/>
              </a:rPr>
              <a:t>비회원 댓글 불가</a:t>
            </a:r>
            <a:endParaRPr lang="ko-KR" altLang="en-US" sz="2100" cap="none" dirty="0" smtClean="0" b="0">
              <a:solidFill>
                <a:srgbClr val="211F20"/>
              </a:solidFill>
              <a:latin typeface="나눔고딕 ExtraBold" charset="0"/>
              <a:ea typeface="나눔고딕 ExtraBold" charset="0"/>
            </a:endParaRPr>
          </a:p>
          <a:p>
            <a:pPr marL="171450" indent="-171450" algn="l" fontAlgn="auto" defTabSz="914400" eaLnBrk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Font typeface="±¼¸²"/>
              <a:buChar char="•"/>
            </a:pPr>
            <a:r>
              <a:rPr lang="en-US" altLang="ko-KR" sz="2100" cap="none" dirty="0" smtClean="0" b="0">
                <a:solidFill>
                  <a:srgbClr val="211F20"/>
                </a:solidFill>
                <a:latin typeface="나눔고딕 ExtraBold" charset="0"/>
                <a:ea typeface="나눔고딕 ExtraBold" charset="0"/>
              </a:rPr>
              <a:t>댓글 삭제는 본인과 관리자만 가능</a:t>
            </a:r>
            <a:endParaRPr lang="ko-KR" altLang="en-US" sz="2100" cap="none" dirty="0" smtClean="0" b="0">
              <a:solidFill>
                <a:srgbClr val="211F20"/>
              </a:solidFill>
              <a:latin typeface="나눔고딕 ExtraBold" charset="0"/>
              <a:ea typeface="나눔고딕 ExtraBold" charset="0"/>
            </a:endParaRPr>
          </a:p>
          <a:p>
            <a:pPr marL="171450" indent="-171450" algn="l" fontAlgn="auto" defTabSz="914400" eaLnBrk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Font typeface="±¼¸²"/>
              <a:buChar char="•"/>
            </a:pPr>
            <a:r>
              <a:rPr lang="en-US" altLang="ko-KR" sz="2100" cap="none" dirty="0" smtClean="0" b="0">
                <a:solidFill>
                  <a:srgbClr val="211F20"/>
                </a:solidFill>
                <a:latin typeface="나눔고딕 ExtraBold" charset="0"/>
                <a:ea typeface="나눔고딕 ExtraBold" charset="0"/>
              </a:rPr>
              <a:t>댓글은 글의 번호 댓글의 고유 번호(PK)를 가진다.</a:t>
            </a:r>
            <a:endParaRPr lang="ko-KR" altLang="en-US" sz="2100" cap="none" dirty="0" smtClean="0" b="0">
              <a:solidFill>
                <a:srgbClr val="211F20"/>
              </a:solidFill>
              <a:latin typeface="나눔고딕 ExtraBold" charset="0"/>
              <a:ea typeface="나눔고딕 ExtraBold" charset="0"/>
            </a:endParaRPr>
          </a:p>
          <a:p>
            <a:pPr marL="171450" indent="-171450" algn="l" fontAlgn="auto" defTabSz="914400" eaLnBrk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Font typeface="±¼¸²"/>
              <a:buChar char="•"/>
            </a:pPr>
            <a:r>
              <a:rPr lang="en-US" altLang="ko-KR" sz="2100" cap="none" dirty="0" smtClean="0" b="0">
                <a:solidFill>
                  <a:srgbClr val="211F20"/>
                </a:solidFill>
                <a:latin typeface="나눔고딕 ExtraBold" charset="0"/>
                <a:ea typeface="나눔고딕 ExtraBold" charset="0"/>
              </a:rPr>
              <a:t>댓글시 30개 초과 될 경우 ‘더보’ 기능 사용 가능 </a:t>
            </a:r>
            <a:endParaRPr lang="ko-KR" altLang="en-US" sz="2100" cap="none" dirty="0" smtClean="0" b="0">
              <a:solidFill>
                <a:srgbClr val="211F20"/>
              </a:solidFill>
              <a:latin typeface="나눔고딕 ExtraBold" charset="0"/>
              <a:ea typeface="나눔고딕 ExtraBold" charset="0"/>
            </a:endParaRPr>
          </a:p>
        </p:txBody>
      </p:sp>
      <p:cxnSp>
        <p:nvCxnSpPr>
          <p:cNvPr id="7" name="도형 7"/>
          <p:cNvCxnSpPr/>
          <p:nvPr/>
        </p:nvCxnSpPr>
        <p:spPr>
          <a:xfrm>
            <a:off x="307340" y="1065530"/>
            <a:ext cx="8842375" cy="1270"/>
          </a:xfrm>
          <a:prstGeom prst="line">
            <a:avLst/>
          </a:prstGeom>
          <a:ln w="44450" cap="rnd" cmpd="thinThick">
            <a:solidFill>
              <a:srgbClr val="211F20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ajor">
            <a:schemeClr val="tx1"/>
          </a:fontRef>
        </p:style>
      </p:cxnSp>
      <p:pic>
        <p:nvPicPr>
          <p:cNvPr id="8" name="그림 7" descr="C:/Users/PC116/AppData/Roaming/PolarisOffice/ETemp/9000_9324448/fImage9194897578145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9144635" cy="514413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="" xmlns:p14="http://schemas.microsoft.com/office/powerpoint/2010/main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795" y="418465"/>
            <a:ext cx="850900" cy="857250"/>
          </a:xfrm>
          <a:prstGeom prst="rect">
            <a:avLst/>
          </a:prstGeom>
          <a:noFill/>
        </p:spPr>
      </p:pic>
      <p:sp>
        <p:nvSpPr>
          <p:cNvPr id="2" name="텍스트 개체 틀 2"/>
          <p:cNvSpPr>
            <a:spLocks noGrp="1" noChangeArrowheads="1"/>
          </p:cNvSpPr>
          <p:nvPr>
            <p:ph type="title"/>
          </p:nvPr>
        </p:nvSpPr>
        <p:spPr>
          <a:xfrm>
            <a:off x="628650" y="273685"/>
            <a:ext cx="7887335" cy="99504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l" defTabSz="914400" eaLnBrk="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300" dirty="0">
                <a:ln w="12700" cap="flat" cmpd="sng">
                  <a:solidFill>
                    <a:srgbClr val="009900"/>
                  </a:solidFill>
                  <a:prstDash val="solid"/>
                  <a:round/>
                </a:ln>
                <a:pattFill prst="ltDnDiag">
                  <a:fgClr>
                    <a:srgbClr val="8FABDB"/>
                  </a:fgClr>
                  <a:bgClr>
                    <a:srgbClr val="FFFFFF"/>
                  </a:bgClr>
                </a:pattFill>
                <a:latin typeface="맑은 고딕" charset="0"/>
                <a:ea typeface="맑은 고딕" charset="0"/>
              </a:rPr>
              <a:t>  </a:t>
            </a:r>
            <a:r>
              <a:rPr lang="en-US" altLang="ko-KR" sz="3600" dirty="0" err="1">
                <a:solidFill>
                  <a:srgbClr val="211F2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검색</a:t>
            </a:r>
            <a:endParaRPr lang="ko-KR" altLang="en-US" sz="3600" dirty="0">
              <a:solidFill>
                <a:srgbClr val="211F2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" name="내용 개체 틀 3"/>
          <p:cNvSpPr txBox="1">
            <a:spLocks noGrp="1" noChangeArrowheads="1"/>
          </p:cNvSpPr>
          <p:nvPr>
            <p:ph idx="1"/>
          </p:nvPr>
        </p:nvSpPr>
        <p:spPr>
          <a:xfrm>
            <a:off x="628650" y="1369060"/>
            <a:ext cx="7887335" cy="3264535"/>
          </a:xfrm>
          <a:prstGeom prst="rect">
            <a:avLst/>
          </a:prstGeom>
          <a:ln w="0" cap="flat" cmpd="sng">
            <a:noFill/>
            <a:prstDash/>
            <a:round/>
          </a:ln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914400" eaLnBrk="0" fontAlgn="auto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None/>
            </a:pPr>
            <a:r>
              <a:rPr lang="en-US" altLang="ko-KR" sz="21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카테고리</a:t>
            </a:r>
            <a:r>
              <a:rPr lang="ko-KR" altLang="en-US" sz="21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별</a:t>
            </a:r>
            <a:r>
              <a:rPr lang="en-US" altLang="ko-KR" sz="21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21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맞춤</a:t>
            </a:r>
            <a:r>
              <a:rPr lang="en-US" altLang="ko-KR" sz="2100" dirty="0" err="1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검색이</a:t>
            </a:r>
            <a:r>
              <a:rPr lang="en-US" altLang="ko-KR" sz="21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100" dirty="0" err="1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가능</a:t>
            </a:r>
            <a:r>
              <a:rPr lang="en-US" altLang="ko-KR" sz="21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</a:t>
            </a:r>
            <a:endParaRPr lang="ko-KR" altLang="en-US" sz="2100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0" indent="0" algn="l" defTabSz="914400" eaLnBrk="0" fontAlgn="auto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None/>
            </a:pPr>
            <a:r>
              <a:rPr lang="en-US" altLang="ko-KR" sz="21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카테고리</a:t>
            </a:r>
            <a:r>
              <a:rPr lang="ko-KR" altLang="en-US" sz="21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는</a:t>
            </a:r>
            <a:r>
              <a:rPr lang="en-US" altLang="ko-KR" sz="21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지역, </a:t>
            </a:r>
            <a:r>
              <a:rPr lang="en-US" altLang="ko-KR" sz="2100" dirty="0" err="1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난이도</a:t>
            </a:r>
            <a:r>
              <a:rPr lang="en-US" altLang="ko-KR" sz="21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시간, 산 </a:t>
            </a:r>
            <a:r>
              <a:rPr lang="ko-KR" altLang="en-US" sz="21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이름 으로 나눔</a:t>
            </a:r>
            <a:r>
              <a:rPr lang="en-US" altLang="ko-KR" sz="21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</a:t>
            </a:r>
            <a:endParaRPr lang="ko-KR" altLang="en-US" sz="2100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4" name="도형 4"/>
          <p:cNvCxnSpPr/>
          <p:nvPr/>
        </p:nvCxnSpPr>
        <p:spPr>
          <a:xfrm>
            <a:off x="300990" y="1065530"/>
            <a:ext cx="8841740" cy="635"/>
          </a:xfrm>
          <a:prstGeom prst="line">
            <a:avLst/>
          </a:prstGeom>
          <a:ln w="44450" cap="rnd" cmpd="thinThick">
            <a:solidFill>
              <a:srgbClr val="211F20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ajor">
            <a:schemeClr val="tx1"/>
          </a:fontRef>
        </p:style>
      </p:cxnSp>
      <p:pic>
        <p:nvPicPr>
          <p:cNvPr id="9" name="그림 8" descr="C:/Users/PC116/AppData/Roaming/PolarisOffice/ETemp/9000_9324448/fImage5770517583281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9144635" cy="514413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="" xmlns:p14="http://schemas.microsoft.com/office/powerpoint/2010/main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795" y="418465"/>
            <a:ext cx="850900" cy="857250"/>
          </a:xfrm>
          <a:prstGeom prst="rect">
            <a:avLst/>
          </a:prstGeom>
          <a:noFill/>
        </p:spPr>
      </p:pic>
      <p:cxnSp>
        <p:nvCxnSpPr>
          <p:cNvPr id="6" name="도형 6"/>
          <p:cNvCxnSpPr/>
          <p:nvPr/>
        </p:nvCxnSpPr>
        <p:spPr>
          <a:xfrm>
            <a:off x="300990" y="1065530"/>
            <a:ext cx="8842375" cy="1270"/>
          </a:xfrm>
          <a:prstGeom prst="line">
            <a:avLst/>
          </a:prstGeom>
          <a:ln w="44450" cap="rnd" cmpd="thinThick">
            <a:solidFill>
              <a:srgbClr val="211F20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aj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971550" y="420370"/>
            <a:ext cx="3219450" cy="646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rgbClr val="211F2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화면구현 </a:t>
            </a:r>
            <a:r>
              <a:rPr lang="en-US" altLang="ko-KR" sz="3600" dirty="0">
                <a:solidFill>
                  <a:srgbClr val="211F2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 </a:t>
            </a:r>
            <a:r>
              <a:rPr lang="ko-KR" altLang="en-US" sz="3600" dirty="0">
                <a:solidFill>
                  <a:srgbClr val="211F2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메인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p14="http://schemas.microsoft.com/office/powerpoint/2010/main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975" y="1203325"/>
            <a:ext cx="4502785" cy="3774440"/>
          </a:xfrm>
          <a:prstGeom prst="rect">
            <a:avLst/>
          </a:prstGeom>
        </p:spPr>
      </p:pic>
      <p:pic>
        <p:nvPicPr>
          <p:cNvPr id="10" name="그림 9" descr="C:/Users/PC116/AppData/Roaming/PolarisOffice/ETemp/9000_9324448/fImage388187596827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9144635" cy="5144135"/>
          </a:xfrm>
          <a:prstGeom prst="rect"/>
          <a:noFill/>
        </p:spPr>
      </p:pic>
    </p:spTree>
    <p:extLst>
      <p:ext uri="{BB962C8B-B14F-4D97-AF65-F5344CB8AC3E}">
        <p14:creationId xmlns="" xmlns:p14="http://schemas.microsoft.com/office/powerpoint/2010/main" val="2262336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="" xmlns:p14="http://schemas.microsoft.com/office/powerpoint/2010/main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795" y="418465"/>
            <a:ext cx="850900" cy="857250"/>
          </a:xfrm>
          <a:prstGeom prst="rect">
            <a:avLst/>
          </a:prstGeom>
          <a:noFill/>
        </p:spPr>
      </p:pic>
      <p:cxnSp>
        <p:nvCxnSpPr>
          <p:cNvPr id="6" name="도형 6"/>
          <p:cNvCxnSpPr/>
          <p:nvPr/>
        </p:nvCxnSpPr>
        <p:spPr>
          <a:xfrm>
            <a:off x="300990" y="1065530"/>
            <a:ext cx="8842375" cy="1270"/>
          </a:xfrm>
          <a:prstGeom prst="line">
            <a:avLst/>
          </a:prstGeom>
          <a:ln w="44450" cap="rnd" cmpd="thinThick">
            <a:solidFill>
              <a:srgbClr val="211F20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aj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971550" y="420370"/>
            <a:ext cx="4109085" cy="646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rgbClr val="211F2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화면구현 </a:t>
            </a:r>
            <a:r>
              <a:rPr lang="en-US" altLang="ko-KR" sz="3600" dirty="0">
                <a:solidFill>
                  <a:srgbClr val="211F2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– </a:t>
            </a:r>
            <a:r>
              <a:rPr lang="ko-KR" altLang="en-US" sz="3600" dirty="0" err="1">
                <a:solidFill>
                  <a:srgbClr val="211F2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로그인폼</a:t>
            </a:r>
            <a:endParaRPr lang="en-US" altLang="ko-KR" sz="3600" dirty="0">
              <a:solidFill>
                <a:srgbClr val="211F2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p14="http://schemas.microsoft.com/office/powerpoint/2010/main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785" y="1203325"/>
            <a:ext cx="5400675" cy="3814445"/>
          </a:xfrm>
          <a:prstGeom prst="rect">
            <a:avLst/>
          </a:prstGeom>
        </p:spPr>
      </p:pic>
      <p:pic>
        <p:nvPicPr>
          <p:cNvPr id="10" name="그림 9" descr="C:/Users/PC116/AppData/Roaming/PolarisOffice/ETemp/9000_9324448/fImage724177609961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9144635" cy="5144135"/>
          </a:xfrm>
          <a:prstGeom prst="rect"/>
          <a:noFill/>
        </p:spPr>
      </p:pic>
    </p:spTree>
    <p:extLst>
      <p:ext uri="{BB962C8B-B14F-4D97-AF65-F5344CB8AC3E}">
        <p14:creationId xmlns="" xmlns:p14="http://schemas.microsoft.com/office/powerpoint/2010/main" val="10630133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="" xmlns:p14="http://schemas.microsoft.com/office/powerpoint/2010/main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795" y="418465"/>
            <a:ext cx="850900" cy="857250"/>
          </a:xfrm>
          <a:prstGeom prst="rect">
            <a:avLst/>
          </a:prstGeom>
          <a:noFill/>
        </p:spPr>
      </p:pic>
      <p:cxnSp>
        <p:nvCxnSpPr>
          <p:cNvPr id="6" name="도형 6"/>
          <p:cNvCxnSpPr/>
          <p:nvPr/>
        </p:nvCxnSpPr>
        <p:spPr>
          <a:xfrm>
            <a:off x="300990" y="1065530"/>
            <a:ext cx="8842375" cy="1270"/>
          </a:xfrm>
          <a:prstGeom prst="line">
            <a:avLst/>
          </a:prstGeom>
          <a:ln w="44450" cap="rnd" cmpd="thinThick">
            <a:solidFill>
              <a:srgbClr val="211F20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aj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971550" y="420370"/>
            <a:ext cx="4109085" cy="646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rgbClr val="211F2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화면구현 </a:t>
            </a:r>
            <a:r>
              <a:rPr lang="en-US" altLang="ko-KR" sz="3600" dirty="0">
                <a:solidFill>
                  <a:srgbClr val="211F2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– </a:t>
            </a:r>
            <a:r>
              <a:rPr lang="ko-KR" altLang="en-US" sz="3600" dirty="0">
                <a:solidFill>
                  <a:srgbClr val="211F2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회원가입</a:t>
            </a:r>
            <a:endParaRPr lang="en-US" altLang="ko-KR" sz="3600" dirty="0">
              <a:solidFill>
                <a:srgbClr val="211F2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p14="http://schemas.microsoft.com/office/powerpoint/2010/main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350" y="1131570"/>
            <a:ext cx="6418580" cy="3876040"/>
          </a:xfrm>
          <a:prstGeom prst="rect">
            <a:avLst/>
          </a:prstGeom>
        </p:spPr>
      </p:pic>
      <p:pic>
        <p:nvPicPr>
          <p:cNvPr id="10" name="그림 9" descr="C:/Users/PC116/AppData/Roaming/PolarisOffice/ETemp/9000_9324448/fImage246944761491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9144635" cy="5144135"/>
          </a:xfrm>
          <a:prstGeom prst="rect"/>
          <a:noFill/>
        </p:spPr>
      </p:pic>
    </p:spTree>
    <p:extLst>
      <p:ext uri="{BB962C8B-B14F-4D97-AF65-F5344CB8AC3E}">
        <p14:creationId xmlns="" xmlns:p14="http://schemas.microsoft.com/office/powerpoint/2010/main" val="5438692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8650" y="273685"/>
            <a:ext cx="7887970" cy="99568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1369060"/>
            <a:ext cx="7887970" cy="3265170"/>
          </a:xfrm>
        </p:spPr>
        <p:txBody>
          <a:bodyPr/>
          <a:lstStyle/>
          <a:p>
            <a:endParaRPr lang="ko-KR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  <p:pic>
        <p:nvPicPr>
          <p:cNvPr id="1027" name="그림 1026" descr="C:/Users/PC116/AppData/Roaming/PolarisOffice/ETemp/9000_9324448/fImage952667448467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9144635" cy="514413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1505" y="267335"/>
            <a:ext cx="7887335" cy="995045"/>
          </a:xfrm>
        </p:spPr>
        <p:txBody>
          <a:bodyPr>
            <a:normAutofit/>
          </a:bodyPr>
          <a:lstStyle/>
          <a:p>
            <a:pPr algn="l"/>
            <a:r>
              <a:rPr lang="en-US" altLang="ko-KR" sz="36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36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화면구현 </a:t>
            </a:r>
            <a:r>
              <a:rPr lang="en-US" altLang="ko-KR" sz="36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–</a:t>
            </a:r>
            <a:r>
              <a:rPr lang="ko-KR" altLang="en-US" sz="36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내 페이지</a:t>
            </a:r>
            <a:r>
              <a:rPr lang="en-US" altLang="ko-KR" sz="36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</a:t>
            </a:r>
            <a:r>
              <a:rPr lang="ko-KR" altLang="en-US" sz="36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회원</a:t>
            </a:r>
            <a:r>
              <a:rPr lang="en-US" altLang="ko-KR" sz="36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  <a:endParaRPr lang="ko-KR" altLang="en-US" sz="36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6" name="내용 개체 틀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="" xmlns:p14="http://schemas.microsoft.com/office/powerpoint/2010/main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30" y="1340485"/>
            <a:ext cx="5184775" cy="3661410"/>
          </a:xfrm>
        </p:spPr>
      </p:pic>
      <p:pic>
        <p:nvPicPr>
          <p:cNvPr id="4" name="그림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="" xmlns:p14="http://schemas.microsoft.com/office/powerpoint/2010/main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795" y="418465"/>
            <a:ext cx="850900" cy="857250"/>
          </a:xfrm>
          <a:prstGeom prst="rect">
            <a:avLst/>
          </a:prstGeom>
          <a:noFill/>
        </p:spPr>
      </p:pic>
      <p:cxnSp>
        <p:nvCxnSpPr>
          <p:cNvPr id="5" name="도형 6"/>
          <p:cNvCxnSpPr/>
          <p:nvPr/>
        </p:nvCxnSpPr>
        <p:spPr>
          <a:xfrm>
            <a:off x="300990" y="1065530"/>
            <a:ext cx="8842375" cy="1270"/>
          </a:xfrm>
          <a:prstGeom prst="line">
            <a:avLst/>
          </a:prstGeom>
          <a:ln w="44450" cap="rnd" cmpd="thinThick">
            <a:solidFill>
              <a:srgbClr val="211F20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ajor">
            <a:schemeClr val="tx1"/>
          </a:fontRef>
        </p:style>
      </p:cxnSp>
      <p:pic>
        <p:nvPicPr>
          <p:cNvPr id="7" name="그림 6" descr="C:/Users/PC116/AppData/Roaming/PolarisOffice/ETemp/9000_9324448/fImage1389707622995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9144635" cy="5144135"/>
          </a:xfrm>
          <a:prstGeom prst="rect"/>
          <a:noFill/>
        </p:spPr>
      </p:pic>
    </p:spTree>
    <p:extLst>
      <p:ext uri="{BB962C8B-B14F-4D97-AF65-F5344CB8AC3E}">
        <p14:creationId xmlns="" xmlns:p14="http://schemas.microsoft.com/office/powerpoint/2010/main" val="20198110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8650" y="273685"/>
            <a:ext cx="7887970" cy="995680"/>
          </a:xfrm>
        </p:spPr>
        <p:txBody>
          <a:bodyPr/>
          <a:lstStyle/>
          <a:p>
            <a:pPr algn="l"/>
            <a:r>
              <a:rPr lang="en-US" altLang="ko-KR" dirty="0"/>
              <a:t>   </a:t>
            </a:r>
            <a:r>
              <a:rPr lang="ko-KR" altLang="en-US" sz="36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화면구현 </a:t>
            </a:r>
            <a:r>
              <a:rPr lang="en-US" altLang="ko-KR" sz="36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– </a:t>
            </a:r>
            <a:r>
              <a:rPr lang="ko-KR" altLang="en-US" sz="36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내 정보</a:t>
            </a:r>
            <a:r>
              <a:rPr lang="en-US" altLang="ko-KR" sz="36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</a:t>
            </a:r>
            <a:r>
              <a:rPr lang="ko-KR" altLang="en-US" sz="36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회원</a:t>
            </a:r>
            <a:r>
              <a:rPr lang="en-US" altLang="ko-KR" sz="36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  <a:endParaRPr lang="ko-KR" altLang="en-US" sz="36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4" name="그림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="" xmlns:p14="http://schemas.microsoft.com/office/powerpoint/2010/main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795" y="418465"/>
            <a:ext cx="850900" cy="857250"/>
          </a:xfrm>
          <a:prstGeom prst="rect">
            <a:avLst/>
          </a:prstGeom>
          <a:noFill/>
        </p:spPr>
      </p:pic>
      <p:cxnSp>
        <p:nvCxnSpPr>
          <p:cNvPr id="5" name="도형 6"/>
          <p:cNvCxnSpPr/>
          <p:nvPr/>
        </p:nvCxnSpPr>
        <p:spPr>
          <a:xfrm>
            <a:off x="300990" y="1065530"/>
            <a:ext cx="8842375" cy="1270"/>
          </a:xfrm>
          <a:prstGeom prst="line">
            <a:avLst/>
          </a:prstGeom>
          <a:ln w="44450" cap="rnd" cmpd="thinThick">
            <a:solidFill>
              <a:srgbClr val="211F20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ajor">
            <a:schemeClr val="tx1"/>
          </a:fontRef>
        </p:style>
      </p:cxnSp>
      <p:pic>
        <p:nvPicPr>
          <p:cNvPr id="9" name="내용 개체 틀 8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="" xmlns:p14="http://schemas.microsoft.com/office/powerpoint/2010/main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540" y="1187450"/>
            <a:ext cx="5472430" cy="3865245"/>
          </a:xfrm>
        </p:spPr>
      </p:pic>
      <p:pic>
        <p:nvPicPr>
          <p:cNvPr id="10" name="그림 9" descr="C:/Users/PC116/AppData/Roaming/PolarisOffice/ETemp/9000_9324448/fImage1291647631942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9144635" cy="5144135"/>
          </a:xfrm>
          <a:prstGeom prst="rect"/>
          <a:noFill/>
        </p:spPr>
      </p:pic>
    </p:spTree>
    <p:extLst>
      <p:ext uri="{BB962C8B-B14F-4D97-AF65-F5344CB8AC3E}">
        <p14:creationId xmlns="" xmlns:p14="http://schemas.microsoft.com/office/powerpoint/2010/main" val="5500827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="" xmlns:p14="http://schemas.microsoft.com/office/powerpoint/2010/main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795" y="418465"/>
            <a:ext cx="850900" cy="857250"/>
          </a:xfrm>
          <a:prstGeom prst="rect">
            <a:avLst/>
          </a:prstGeom>
          <a:noFill/>
        </p:spPr>
      </p:pic>
      <p:cxnSp>
        <p:nvCxnSpPr>
          <p:cNvPr id="6" name="도형 6"/>
          <p:cNvCxnSpPr/>
          <p:nvPr/>
        </p:nvCxnSpPr>
        <p:spPr>
          <a:xfrm>
            <a:off x="300990" y="1065530"/>
            <a:ext cx="8842375" cy="1270"/>
          </a:xfrm>
          <a:prstGeom prst="line">
            <a:avLst/>
          </a:prstGeom>
          <a:ln w="44450" cap="rnd" cmpd="thinThick">
            <a:solidFill>
              <a:srgbClr val="211F20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aj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971550" y="420370"/>
            <a:ext cx="4803140" cy="646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rgbClr val="211F2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화면구현 </a:t>
            </a:r>
            <a:r>
              <a:rPr lang="en-US" altLang="ko-KR" sz="3600" dirty="0">
                <a:solidFill>
                  <a:srgbClr val="211F2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– </a:t>
            </a:r>
            <a:r>
              <a:rPr lang="ko-KR" altLang="en-US" sz="3600" dirty="0">
                <a:solidFill>
                  <a:srgbClr val="211F2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산 정보 목록</a:t>
            </a:r>
            <a:endParaRPr lang="en-US" altLang="ko-KR" sz="3600" dirty="0">
              <a:solidFill>
                <a:srgbClr val="211F2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p14="http://schemas.microsoft.com/office/powerpoint/2010/main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585" y="1203325"/>
            <a:ext cx="4638675" cy="3888740"/>
          </a:xfrm>
          <a:prstGeom prst="rect">
            <a:avLst/>
          </a:prstGeom>
        </p:spPr>
      </p:pic>
      <p:pic>
        <p:nvPicPr>
          <p:cNvPr id="10" name="그림 9" descr="C:/Users/PC116/AppData/Roaming/PolarisOffice/ETemp/9000_9324448/fImage1188377644827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9144635" cy="5144135"/>
          </a:xfrm>
          <a:prstGeom prst="rect"/>
          <a:noFill/>
        </p:spPr>
      </p:pic>
    </p:spTree>
    <p:extLst>
      <p:ext uri="{BB962C8B-B14F-4D97-AF65-F5344CB8AC3E}">
        <p14:creationId xmlns="" xmlns:p14="http://schemas.microsoft.com/office/powerpoint/2010/main" val="13431953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상자 1"/>
          <p:cNvSpPr txBox="1">
            <a:spLocks noGrp="1" noChangeArrowheads="1"/>
          </p:cNvSpPr>
          <p:nvPr/>
        </p:nvSpPr>
        <p:spPr>
          <a:xfrm>
            <a:off x="4076065" y="2371725"/>
            <a:ext cx="992505" cy="919480"/>
          </a:xfrm>
          <a:prstGeom prst="rect">
            <a:avLst/>
          </a:prstGeom>
          <a:noFill/>
          <a:ln w="0" cap="flat" cmpd="sng">
            <a:noFill/>
            <a:prstDash/>
          </a:ln>
        </p:spPr>
        <p:txBody>
          <a:bodyPr vert="horz" wrap="none" lIns="89535" tIns="46355" rIns="89535" bIns="46355" anchor="t"/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5400" b="1" dirty="0">
              <a:ln w="9525" cap="flat" cmpd="sng">
                <a:solidFill>
                  <a:schemeClr val="accent1">
                    <a:alpha val="100000"/>
                  </a:schemeClr>
                </a:solidFill>
                <a:prstDash val="solid"/>
                <a:round/>
              </a:ln>
              <a:solidFill>
                <a:srgbClr val="FEFEFE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텍스트 상자 5"/>
          <p:cNvSpPr txBox="1">
            <a:spLocks/>
          </p:cNvSpPr>
          <p:nvPr/>
        </p:nvSpPr>
        <p:spPr>
          <a:xfrm rot="0">
            <a:off x="395605" y="864870"/>
            <a:ext cx="8506460" cy="2564130"/>
          </a:xfrm>
          <a:prstGeom prst="rect"/>
          <a:noFill/>
        </p:spPr>
        <p:txBody>
          <a:bodyPr wrap="square" lIns="0" tIns="0" rIns="0" bIns="0" numCol="1" vert="horz" anchor="t">
            <a:noAutofit/>
          </a:bodyPr>
          <a:lstStyle/>
          <a:p>
            <a:pPr marL="0" indent="0" algn="l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800" cap="none" dirty="0" smtClean="0" b="0">
                <a:latin typeface="맑은 고딕" charset="0"/>
                <a:ea typeface="맑은 고딕" charset="0"/>
              </a:rPr>
              <a:t>시연</a:t>
            </a:r>
            <a:endParaRPr lang="ko-KR" altLang="en-US" sz="4800" cap="none" dirty="0" smtClean="0" b="0">
              <a:latin typeface="맑은 고딕" charset="0"/>
              <a:ea typeface="맑은 고딕" charset="0"/>
            </a:endParaRPr>
          </a:p>
          <a:p>
            <a:pPr marL="0" indent="0" algn="l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800" cap="none" dirty="0" smtClean="0" b="0">
                <a:latin typeface="맑은 고딕" charset="0"/>
                <a:ea typeface="맑은 고딕" charset="0"/>
              </a:rPr>
              <a:t>Http://gdj3.gudi.kr/Cello</a:t>
            </a:r>
            <a:endParaRPr lang="ko-KR" altLang="en-US" sz="4800" cap="none" dirty="0" smtClean="0" b="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상자 1"/>
          <p:cNvSpPr txBox="1">
            <a:spLocks/>
          </p:cNvSpPr>
          <p:nvPr/>
        </p:nvSpPr>
        <p:spPr>
          <a:xfrm>
            <a:off x="1475740" y="1851660"/>
            <a:ext cx="6170295" cy="156337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noAutofit/>
          </a:bodyPr>
          <a:lstStyle/>
          <a:p>
            <a:pPr marL="0" indent="0" algn="ctr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800" b="0" cap="none" dirty="0" smtClean="0">
                <a:ln w="0" cap="flat" cmpd="sng">
                  <a:prstDash/>
                </a:ln>
                <a:solidFill>
                  <a:srgbClr val="211F20"/>
                </a:solidFill>
                <a:latin typeface="나눔고딕 ExtraBold" charset="0"/>
                <a:ea typeface="나눔고딕 ExtraBold" charset="0"/>
              </a:rPr>
              <a:t>감사합니다.</a:t>
            </a:r>
            <a:endParaRPr lang="ko-KR" altLang="en-US" sz="4800" b="0" cap="none" dirty="0" smtClean="0">
              <a:ln w="0" cap="flat" cmpd="sng">
                <a:prstDash/>
              </a:ln>
              <a:solidFill>
                <a:srgbClr val="211F20"/>
              </a:solidFill>
              <a:latin typeface="나눔고딕 ExtraBold" charset="0"/>
              <a:ea typeface="나눔고딕 ExtraBold" charset="0"/>
            </a:endParaRPr>
          </a:p>
        </p:txBody>
      </p:sp>
      <p:sp>
        <p:nvSpPr>
          <p:cNvPr id="3" name="텍스트 상자 2"/>
          <p:cNvSpPr txBox="1">
            <a:spLocks/>
          </p:cNvSpPr>
          <p:nvPr/>
        </p:nvSpPr>
        <p:spPr>
          <a:xfrm>
            <a:off x="4076065" y="2371725"/>
            <a:ext cx="993140" cy="92011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89535" tIns="46355" rIns="89535" bIns="46355" anchor="t">
            <a:noAutofit/>
          </a:bodyPr>
          <a:lstStyle/>
          <a:p>
            <a:pPr marL="0" indent="0" algn="ctr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5400" b="1" cap="none" dirty="0" smtClean="0">
              <a:ln w="9525" cap="flat" cmpd="sng">
                <a:solidFill>
                  <a:schemeClr val="accent1">
                    <a:alpha val="100000"/>
                  </a:schemeClr>
                </a:solidFill>
                <a:prstDash val="solid"/>
                <a:round/>
              </a:ln>
              <a:solidFill>
                <a:srgbClr val="FEFEFE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8650" y="273685"/>
            <a:ext cx="7887970" cy="99568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1369060"/>
            <a:ext cx="7887970" cy="3265170"/>
          </a:xfrm>
        </p:spPr>
        <p:txBody>
          <a:bodyPr/>
          <a:lstStyle/>
          <a:p>
            <a:endParaRPr lang="ko-KR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  <p:pic>
        <p:nvPicPr>
          <p:cNvPr id="2051" name="그림 2050" descr="C:/Users/PC116/AppData/Roaming/PolarisOffice/ETemp/9000_9324448/fImage473397466334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9144635" cy="514413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="" xmlns:p14="http://schemas.microsoft.com/office/powerpoint/2010/main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795" y="418465"/>
            <a:ext cx="850900" cy="857250"/>
          </a:xfrm>
          <a:prstGeom prst="rect">
            <a:avLst/>
          </a:prstGeom>
          <a:noFill/>
        </p:spPr>
      </p:pic>
      <p:sp>
        <p:nvSpPr>
          <p:cNvPr id="3" name="내용 개체 틀 3"/>
          <p:cNvSpPr txBox="1">
            <a:spLocks noGrp="1"/>
          </p:cNvSpPr>
          <p:nvPr>
            <p:ph idx="1"/>
          </p:nvPr>
        </p:nvSpPr>
        <p:spPr>
          <a:xfrm>
            <a:off x="628650" y="1369060"/>
            <a:ext cx="7888605" cy="326580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171450" indent="-171450" algn="l" defTabSz="914400" eaLnBrk="0" fontAlgn="auto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Font typeface="±¼¸²"/>
              <a:buChar char="•"/>
            </a:pPr>
            <a:r>
              <a:rPr lang="en-US" altLang="ko-KR" sz="2100" b="0" cap="none" dirty="0" smtClean="0">
                <a:solidFill>
                  <a:srgbClr val="000000"/>
                </a:solidFill>
                <a:latin typeface="나눔고딕 ExtraBold" charset="0"/>
                <a:ea typeface="나눔고딕 ExtraBold" charset="0"/>
              </a:rPr>
              <a:t>Cello Square 소개</a:t>
            </a:r>
            <a:endParaRPr lang="ko-KR" altLang="en-US" sz="2100" b="0" cap="none" dirty="0" smtClean="0">
              <a:solidFill>
                <a:srgbClr val="000000"/>
              </a:solidFill>
              <a:latin typeface="나눔고딕 ExtraBold" charset="0"/>
              <a:ea typeface="나눔고딕 ExtraBold" charset="0"/>
            </a:endParaRPr>
          </a:p>
          <a:p>
            <a:pPr marL="171450" indent="-171450" algn="l" defTabSz="914400" eaLnBrk="0" fontAlgn="auto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Font typeface="±¼¸²"/>
              <a:buChar char="•"/>
            </a:pPr>
            <a:r>
              <a:rPr lang="en-US" altLang="ko-KR" sz="2100" b="0" cap="none" dirty="0" smtClean="0">
                <a:solidFill>
                  <a:srgbClr val="000000"/>
                </a:solidFill>
                <a:latin typeface="나눔고딕 ExtraBold" charset="0"/>
                <a:ea typeface="나눔고딕 ExtraBold" charset="0"/>
              </a:rPr>
              <a:t>개방형 물류 플랫폼 서비스</a:t>
            </a:r>
            <a:endParaRPr lang="ko-KR" altLang="en-US" sz="2100" b="0" cap="none" dirty="0" smtClean="0">
              <a:solidFill>
                <a:srgbClr val="000000"/>
              </a:solidFill>
              <a:latin typeface="나눔고딕 ExtraBold" charset="0"/>
              <a:ea typeface="나눔고딕 ExtraBold" charset="0"/>
            </a:endParaRPr>
          </a:p>
          <a:p>
            <a:pPr marL="171450" indent="-171450" algn="l" defTabSz="914400" eaLnBrk="0" fontAlgn="auto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Font typeface="±¼¸²"/>
              <a:buChar char="•"/>
            </a:pPr>
            <a:r>
              <a:rPr lang="en-US" altLang="ko-KR" sz="2100" b="0" cap="none" dirty="0" smtClean="0">
                <a:solidFill>
                  <a:srgbClr val="000000"/>
                </a:solidFill>
                <a:latin typeface="나눔고딕 ExtraBold" charset="0"/>
                <a:ea typeface="나눔고딕 ExtraBold" charset="0"/>
              </a:rPr>
              <a:t>화주와 물류 실행 업체가 만나는 공간으로 물류의 실행 및 상호 협업과 커뮤니케이션에 특화된 서비스를 제공</a:t>
            </a:r>
            <a:endParaRPr lang="ko-KR" altLang="en-US" sz="2100" b="0" cap="none" dirty="0" smtClean="0">
              <a:solidFill>
                <a:srgbClr val="000000"/>
              </a:solidFill>
              <a:latin typeface="나눔고딕 ExtraBold" charset="0"/>
              <a:ea typeface="나눔고딕 ExtraBold" charset="0"/>
            </a:endParaRPr>
          </a:p>
          <a:p>
            <a:pPr marL="171450" indent="-171450" algn="l" defTabSz="914400" eaLnBrk="0" fontAlgn="auto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Font typeface="±¼¸²"/>
              <a:buChar char="•"/>
            </a:pPr>
            <a:endParaRPr lang="ko-KR" altLang="en-US" sz="2100" b="0" cap="none" dirty="0" smtClean="0">
              <a:solidFill>
                <a:srgbClr val="000000"/>
              </a:solidFill>
              <a:latin typeface="나눔고딕 ExtraBold" charset="0"/>
              <a:ea typeface="나눔고딕 ExtraBold" charset="0"/>
            </a:endParaRPr>
          </a:p>
        </p:txBody>
      </p:sp>
      <p:cxnSp>
        <p:nvCxnSpPr>
          <p:cNvPr id="8" name="도형 8"/>
          <p:cNvCxnSpPr/>
          <p:nvPr/>
        </p:nvCxnSpPr>
        <p:spPr>
          <a:xfrm>
            <a:off x="307340" y="1065530"/>
            <a:ext cx="8842375" cy="1270"/>
          </a:xfrm>
          <a:prstGeom prst="line">
            <a:avLst/>
          </a:prstGeom>
          <a:ln w="44450" cap="rnd" cmpd="thinThick">
            <a:solidFill>
              <a:srgbClr val="211F20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aj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971550" y="485140"/>
            <a:ext cx="1053465" cy="646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rgbClr val="211F2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소개</a:t>
            </a:r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  <p:pic>
        <p:nvPicPr>
          <p:cNvPr id="4101" name="그림 4100" descr="C:/Users/PC116/AppData/Roaming/PolarisOffice/ETemp/9000_9324448/fImage4354087476500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9144635" cy="514413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="" xmlns:p14="http://schemas.microsoft.com/office/powerpoint/2010/main"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64795" y="418465"/>
            <a:ext cx="851535" cy="857885"/>
          </a:xfrm>
          <a:prstGeom prst="rect">
            <a:avLst/>
          </a:prstGeom>
          <a:noFill/>
        </p:spPr>
      </p:pic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628650" y="448310"/>
            <a:ext cx="2397125" cy="645795"/>
          </a:xfrm>
          <a:prstGeom prst="rect">
            <a:avLst/>
          </a:prstGeom>
          <a:noFill/>
        </p:spPr>
        <p:txBody>
          <a:bodyPr vert="horz" wrap="none" lIns="91440" tIns="45720" rIns="91440" bIns="45720" anchor="ctr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600" b="0" cap="none" dirty="0" smtClean="0">
                <a:solidFill>
                  <a:srgbClr val="211F20"/>
                </a:solidFill>
                <a:latin typeface="나눔고딕 ExtraBold" charset="0"/>
                <a:ea typeface="나눔고딕 ExtraBold" charset="0"/>
              </a:rPr>
              <a:t>   개발환경</a:t>
            </a:r>
            <a:endParaRPr lang="ko-KR" altLang="en-US" sz="3600" b="0" cap="none" dirty="0" smtClean="0">
              <a:solidFill>
                <a:srgbClr val="211F20"/>
              </a:solidFill>
              <a:latin typeface="나눔고딕 ExtraBold" charset="0"/>
              <a:ea typeface="나눔고딕 ExtraBold" charset="0"/>
            </a:endParaRPr>
          </a:p>
        </p:txBody>
      </p:sp>
      <p:cxnSp>
        <p:nvCxnSpPr>
          <p:cNvPr id="7" name="도형 6"/>
          <p:cNvCxnSpPr/>
          <p:nvPr/>
        </p:nvCxnSpPr>
        <p:spPr>
          <a:xfrm>
            <a:off x="314325" y="1058545"/>
            <a:ext cx="8843010" cy="1905"/>
          </a:xfrm>
          <a:prstGeom prst="line">
            <a:avLst/>
          </a:prstGeom>
          <a:ln w="44450" cap="rnd" cmpd="thinThick">
            <a:solidFill>
              <a:srgbClr val="211F20">
                <a:alpha val="100000"/>
              </a:srgbClr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텍스트 상자 11"/>
          <p:cNvSpPr txBox="1">
            <a:spLocks/>
          </p:cNvSpPr>
          <p:nvPr/>
        </p:nvSpPr>
        <p:spPr>
          <a:xfrm>
            <a:off x="1027430" y="2000885"/>
            <a:ext cx="6670675" cy="15614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3" name="텍스트 상자 12"/>
          <p:cNvSpPr txBox="1">
            <a:spLocks/>
          </p:cNvSpPr>
          <p:nvPr/>
        </p:nvSpPr>
        <p:spPr>
          <a:xfrm>
            <a:off x="826135" y="1664335"/>
            <a:ext cx="7899400" cy="147764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OS : Win10</a:t>
            </a:r>
            <a:endParaRPr lang="ko-KR" altLang="en-US" sz="1800" b="0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DB : Maria DB</a:t>
            </a:r>
            <a:endParaRPr lang="ko-KR" altLang="en-US" sz="1800" b="0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서버 개발 언어 : Apach tomcat 8.0, JDK 1.8, JAVA</a:t>
            </a:r>
            <a:endParaRPr lang="ko-KR" altLang="en-US" sz="1800" b="0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클라이언트 개발 언어: HTML5, CSS, Javascript, Jquery, Ajax, AngularJS</a:t>
            </a:r>
            <a:endParaRPr lang="ko-KR" altLang="en-US" sz="1800" b="0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개발도구 : STS 3.8.4.RELEASE, Maven, HeidlSQL,Toad, Mybatis, </a:t>
            </a:r>
            <a:endParaRPr lang="ko-KR" altLang="en-US" sz="1800" b="0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4" name="텍스트 상자 13"/>
          <p:cNvSpPr txBox="1">
            <a:spLocks/>
          </p:cNvSpPr>
          <p:nvPr/>
        </p:nvSpPr>
        <p:spPr>
          <a:xfrm>
            <a:off x="449580" y="3413760"/>
            <a:ext cx="7217410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개발일정 : 5/22 ~ 6/16 개발 종료</a:t>
            </a:r>
            <a:endParaRPr lang="ko-KR" altLang="en-US" sz="1800" b="0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5124" name="그림 5123" descr="C:/Users/PC116/AppData/Roaming/PolarisOffice/ETemp/9000_9324448/fImage1846747539169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9144635" cy="514413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="" xmlns:p14="http://schemas.microsoft.com/office/powerpoint/2010/main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795" y="418465"/>
            <a:ext cx="850900" cy="857250"/>
          </a:xfrm>
          <a:prstGeom prst="rect">
            <a:avLst/>
          </a:prstGeom>
          <a:noFill/>
        </p:spPr>
      </p:pic>
      <p:sp>
        <p:nvSpPr>
          <p:cNvPr id="2" name="텍스트 개체 틀 2"/>
          <p:cNvSpPr txBox="1">
            <a:spLocks noGrp="1" noChangeArrowheads="1"/>
          </p:cNvSpPr>
          <p:nvPr>
            <p:ph type="title"/>
          </p:nvPr>
        </p:nvSpPr>
        <p:spPr>
          <a:xfrm>
            <a:off x="628650" y="448310"/>
            <a:ext cx="2397125" cy="64579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ctr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600" b="0" cap="none" dirty="0" smtClean="0">
                <a:solidFill>
                  <a:srgbClr val="211F20"/>
                </a:solidFill>
                <a:latin typeface="나눔고딕 ExtraBold" charset="0"/>
                <a:ea typeface="나눔고딕 ExtraBold" charset="0"/>
              </a:rPr>
              <a:t>   기능분석</a:t>
            </a:r>
            <a:endParaRPr lang="ko-KR" altLang="en-US" sz="3600" b="0" cap="none" dirty="0" smtClean="0">
              <a:solidFill>
                <a:srgbClr val="211F20"/>
              </a:solidFill>
              <a:latin typeface="나눔고딕 ExtraBold" charset="0"/>
              <a:ea typeface="나눔고딕 ExtraBold" charset="0"/>
            </a:endParaRPr>
          </a:p>
        </p:txBody>
      </p:sp>
      <p:sp>
        <p:nvSpPr>
          <p:cNvPr id="3" name="내용 개체 틀 3"/>
          <p:cNvSpPr txBox="1">
            <a:spLocks noGrp="1" noChangeArrowheads="1"/>
          </p:cNvSpPr>
          <p:nvPr>
            <p:ph idx="1"/>
          </p:nvPr>
        </p:nvSpPr>
        <p:spPr>
          <a:xfrm>
            <a:off x="628650" y="1369060"/>
            <a:ext cx="7889240" cy="3266440"/>
          </a:xfrm>
          <a:prstGeom prst="rect">
            <a:avLst/>
          </a:prstGeom>
          <a:ln w="0" cap="flat" cmpd="sng">
            <a:noFill/>
            <a:prstDash/>
            <a:round/>
          </a:ln>
        </p:spPr>
        <p:txBody>
          <a:bodyPr vert="horz" wrap="square" lIns="91440" tIns="45720" rIns="91440" bIns="45720" numCol="1" anchor="t">
            <a:normAutofit lnSpcReduction="10000"/>
          </a:bodyPr>
          <a:lstStyle/>
          <a:p>
            <a:pPr marL="0" indent="0" algn="l" defTabSz="914400" eaLnBrk="0" fontAlgn="auto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FontTx/>
              <a:buNone/>
            </a:pPr>
            <a:endParaRPr lang="ko-KR" altLang="en-US" sz="2100" b="0" cap="none" dirty="0" smtClean="0">
              <a:solidFill>
                <a:srgbClr val="211F20"/>
              </a:solidFill>
              <a:latin typeface="나눔고딕 ExtraBold" charset="0"/>
              <a:ea typeface="나눔고딕 ExtraBold" charset="0"/>
            </a:endParaRPr>
          </a:p>
          <a:p>
            <a:pPr marL="171450" indent="-171450" algn="l" defTabSz="914400" eaLnBrk="0" fontAlgn="auto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Font typeface="±¼¸²"/>
              <a:buChar char="•"/>
            </a:pPr>
            <a:r>
              <a:rPr lang="en-US" altLang="ko-KR" sz="2100" b="0" cap="none" dirty="0" smtClean="0">
                <a:solidFill>
                  <a:srgbClr val="211F20"/>
                </a:solidFill>
                <a:latin typeface="나눔고딕 ExtraBold" charset="0"/>
                <a:ea typeface="나눔고딕 ExtraBold" charset="0"/>
              </a:rPr>
              <a:t>‘베스트 매치, Best Match’ 서비스 :  화주가 출,도착지, 일정 등 조건을 입력하면 고객의 선적 요구에 가장 부합하는 운임 및 운송 일정을 추천해주고, 화물 위치 추적 등 물류 업무 기능</a:t>
            </a:r>
            <a:endParaRPr lang="ko-KR" altLang="en-US" sz="2100" b="0" cap="none" dirty="0" smtClean="0">
              <a:solidFill>
                <a:srgbClr val="211F20"/>
              </a:solidFill>
              <a:latin typeface="나눔고딕 ExtraBold" charset="0"/>
              <a:ea typeface="나눔고딕 ExtraBold" charset="0"/>
            </a:endParaRPr>
          </a:p>
          <a:p>
            <a:pPr marL="171450" indent="-171450" algn="l" defTabSz="914400" eaLnBrk="0" fontAlgn="auto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Font typeface="±¼¸²"/>
              <a:buChar char="•"/>
            </a:pPr>
            <a:endParaRPr lang="ko-KR" altLang="en-US" sz="2100" b="0" cap="none" dirty="0" smtClean="0">
              <a:solidFill>
                <a:srgbClr val="211F20"/>
              </a:solidFill>
              <a:latin typeface="나눔고딕 ExtraBold" charset="0"/>
              <a:ea typeface="나눔고딕 ExtraBold" charset="0"/>
            </a:endParaRPr>
          </a:p>
          <a:p>
            <a:pPr marL="171450" indent="-171450" algn="l" defTabSz="914400" eaLnBrk="0" fontAlgn="auto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Font typeface="±¼¸²"/>
              <a:buChar char="•"/>
            </a:pPr>
            <a:r>
              <a:rPr lang="en-US" altLang="ko-KR" sz="2100" b="0" cap="none" dirty="0" smtClean="0">
                <a:solidFill>
                  <a:srgbClr val="211F20"/>
                </a:solidFill>
                <a:latin typeface="나눔고딕 ExtraBold" charset="0"/>
                <a:ea typeface="나눔고딕 ExtraBold" charset="0"/>
              </a:rPr>
              <a:t>빅데이터 분석 기술을 활용해 자연재해, 사건-사고에 따른 물류 위험을 분ㅅ헉해 지역과 경로별 위험 점수를 제공</a:t>
            </a:r>
            <a:endParaRPr lang="ko-KR" altLang="en-US" sz="2100" b="0" cap="none" dirty="0" smtClean="0">
              <a:solidFill>
                <a:srgbClr val="211F20"/>
              </a:solidFill>
              <a:latin typeface="나눔고딕 ExtraBold" charset="0"/>
              <a:ea typeface="나눔고딕 ExtraBold" charset="0"/>
            </a:endParaRPr>
          </a:p>
          <a:p>
            <a:pPr marL="171450" indent="-171450" algn="l" defTabSz="914400" eaLnBrk="0" fontAlgn="auto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Font typeface="±¼¸²"/>
              <a:buChar char="•"/>
            </a:pPr>
            <a:endParaRPr lang="ko-KR" altLang="en-US" sz="2100" b="0" cap="none" dirty="0" smtClean="0">
              <a:solidFill>
                <a:srgbClr val="211F20"/>
              </a:solidFill>
              <a:latin typeface="나눔고딕 ExtraBold" charset="0"/>
              <a:ea typeface="나눔고딕 ExtraBold" charset="0"/>
            </a:endParaRPr>
          </a:p>
          <a:p>
            <a:pPr marL="171450" indent="-171450" algn="l" defTabSz="914400" eaLnBrk="0" fontAlgn="auto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Font typeface="±¼¸²"/>
              <a:buChar char="•"/>
            </a:pPr>
            <a:r>
              <a:rPr lang="en-US" altLang="ko-KR" sz="2100" b="0" cap="none" dirty="0" smtClean="0">
                <a:solidFill>
                  <a:srgbClr val="211F20"/>
                </a:solidFill>
                <a:latin typeface="나눔고딕 ExtraBold" charset="0"/>
                <a:ea typeface="나눔고딕 ExtraBold" charset="0"/>
              </a:rPr>
              <a:t>물류에 관한 글로벌 정보를 공유하고 답변하는 커뮤니케이션 기능 </a:t>
            </a:r>
            <a:endParaRPr lang="ko-KR" altLang="en-US" sz="2100" b="0" cap="none" dirty="0" smtClean="0">
              <a:solidFill>
                <a:srgbClr val="211F20"/>
              </a:solidFill>
              <a:latin typeface="나눔고딕 ExtraBold" charset="0"/>
              <a:ea typeface="나눔고딕 ExtraBold" charset="0"/>
            </a:endParaRPr>
          </a:p>
          <a:p>
            <a:pPr marL="171450" indent="-171450" algn="l" defTabSz="914400" eaLnBrk="0" fontAlgn="auto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Font typeface="±¼¸²"/>
              <a:buChar char="•"/>
            </a:pPr>
            <a:endParaRPr lang="ko-KR" altLang="en-US" sz="2100" b="0" cap="none" dirty="0" smtClean="0">
              <a:solidFill>
                <a:srgbClr val="211F20"/>
              </a:solidFill>
              <a:latin typeface="나눔고딕 ExtraBold" charset="0"/>
              <a:ea typeface="나눔고딕 ExtraBold" charset="0"/>
            </a:endParaRPr>
          </a:p>
        </p:txBody>
      </p:sp>
      <p:cxnSp>
        <p:nvCxnSpPr>
          <p:cNvPr id="7" name="도형 7"/>
          <p:cNvCxnSpPr/>
          <p:nvPr/>
        </p:nvCxnSpPr>
        <p:spPr>
          <a:xfrm>
            <a:off x="314325" y="1058545"/>
            <a:ext cx="8842375" cy="1270"/>
          </a:xfrm>
          <a:prstGeom prst="line">
            <a:avLst/>
          </a:prstGeom>
          <a:ln w="44450" cap="rnd" cmpd="thinThick">
            <a:solidFill>
              <a:srgbClr val="211F20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ajor">
            <a:schemeClr val="tx1"/>
          </a:fontRef>
        </p:style>
      </p:cxnSp>
      <p:pic>
        <p:nvPicPr>
          <p:cNvPr id="12" name="그림 11" descr="C:/Users/PC116/AppData/Roaming/PolarisOffice/ETemp/9000_9324448/fImage308057375724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540" y="-15240"/>
            <a:ext cx="9149715" cy="5151755"/>
          </a:xfrm>
          <a:prstGeom prst="rect"/>
          <a:noFill/>
        </p:spPr>
      </p:pic>
      <p:pic>
        <p:nvPicPr>
          <p:cNvPr id="13" name="그림 12" descr="C:/Users/PC116/AppData/Roaming/PolarisOffice/ETemp/9000_9324448/fImage666827481478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9144635" cy="514413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="" xmlns:p14="http://schemas.microsoft.com/office/powerpoint/2010/main"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64795" y="418465"/>
            <a:ext cx="851535" cy="857885"/>
          </a:xfrm>
          <a:prstGeom prst="rect">
            <a:avLst/>
          </a:prstGeom>
          <a:noFill/>
        </p:spPr>
      </p:pic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1224915" y="424815"/>
            <a:ext cx="2140585" cy="645795"/>
          </a:xfrm>
          <a:prstGeom prst="rect">
            <a:avLst/>
          </a:prstGeom>
          <a:noFill/>
        </p:spPr>
        <p:txBody>
          <a:bodyPr vert="horz" wrap="none" lIns="91440" tIns="45720" rIns="91440" bIns="45720" anchor="ctr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600" b="0" cap="none" dirty="0" smtClean="0">
                <a:solidFill>
                  <a:srgbClr val="211F20"/>
                </a:solidFill>
                <a:latin typeface="나눔고딕 ExtraBold" charset="0"/>
                <a:ea typeface="나눔고딕 ExtraBold" charset="0"/>
              </a:rPr>
              <a:t>디비 설계</a:t>
            </a:r>
            <a:endParaRPr lang="ko-KR" altLang="en-US" sz="3600" b="0" cap="none" dirty="0" smtClean="0">
              <a:solidFill>
                <a:srgbClr val="211F20"/>
              </a:solidFill>
              <a:latin typeface="나눔고딕 ExtraBold" charset="0"/>
              <a:ea typeface="나눔고딕 ExtraBold" charset="0"/>
            </a:endParaRPr>
          </a:p>
        </p:txBody>
      </p:sp>
      <p:sp>
        <p:nvSpPr>
          <p:cNvPr id="3" name="내용 개체 틀 2"/>
          <p:cNvSpPr txBox="1">
            <a:spLocks noGrp="1"/>
          </p:cNvSpPr>
          <p:nvPr>
            <p:ph idx="1"/>
          </p:nvPr>
        </p:nvSpPr>
        <p:spPr>
          <a:xfrm>
            <a:off x="628650" y="1369060"/>
            <a:ext cx="7889240" cy="3266440"/>
          </a:xfrm>
          <a:prstGeom prst="rect">
            <a:avLst/>
          </a:prstGeom>
          <a:ln w="0">
            <a:noFill/>
            <a:prstDash/>
          </a:ln>
        </p:spPr>
        <p:txBody>
          <a:bodyPr vert="horz" wrap="square" lIns="91440" tIns="45720" rIns="91440" bIns="45720" numCol="1" anchor="t">
            <a:normAutofit/>
          </a:bodyPr>
          <a:lstStyle/>
          <a:p>
            <a:pPr marL="0" indent="0" algn="l" defTabSz="914400" eaLnBrk="0" fontAlgn="auto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FontTx/>
              <a:buNone/>
            </a:pPr>
            <a:endParaRPr lang="ko-KR" altLang="en-US" sz="2100" b="0" cap="none" dirty="0" smtClean="0">
              <a:solidFill>
                <a:srgbClr val="211F20"/>
              </a:solidFill>
              <a:latin typeface="나눔고딕 ExtraBold" charset="0"/>
              <a:ea typeface="나눔고딕 ExtraBold" charset="0"/>
            </a:endParaRPr>
          </a:p>
          <a:p>
            <a:pPr marL="171450" indent="-171450" algn="l" defTabSz="914400" eaLnBrk="0" fontAlgn="auto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Font typeface="±¼¸²"/>
              <a:buChar char="•"/>
            </a:pPr>
            <a:endParaRPr lang="ko-KR" altLang="en-US" sz="2100" b="0" cap="none" dirty="0" smtClean="0">
              <a:solidFill>
                <a:srgbClr val="211F20"/>
              </a:solidFill>
              <a:latin typeface="나눔고딕 ExtraBold" charset="0"/>
              <a:ea typeface="나눔고딕 ExtraBold" charset="0"/>
            </a:endParaRPr>
          </a:p>
        </p:txBody>
      </p:sp>
      <p:cxnSp>
        <p:nvCxnSpPr>
          <p:cNvPr id="7" name="도형 6"/>
          <p:cNvCxnSpPr/>
          <p:nvPr/>
        </p:nvCxnSpPr>
        <p:spPr>
          <a:xfrm>
            <a:off x="314325" y="1058545"/>
            <a:ext cx="8843010" cy="1905"/>
          </a:xfrm>
          <a:prstGeom prst="line">
            <a:avLst/>
          </a:prstGeom>
          <a:ln w="44450" cap="rnd" cmpd="thinThick">
            <a:solidFill>
              <a:srgbClr val="211F20">
                <a:alpha val="100000"/>
              </a:srgbClr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 descr="C:/Users/PC116/AppData/Roaming/PolarisOffice/ETemp/9000_9324448/fImage7819947499358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9144635" cy="514413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64795" y="418465"/>
            <a:ext cx="852170" cy="858520"/>
          </a:xfrm>
          <a:prstGeom prst="rect">
            <a:avLst/>
          </a:prstGeom>
          <a:noFill/>
        </p:spPr>
      </p:pic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1224915" y="424815"/>
            <a:ext cx="1683385" cy="645795"/>
          </a:xfrm>
          <a:prstGeom prst="rect">
            <a:avLst/>
          </a:prstGeom>
          <a:noFill/>
        </p:spPr>
        <p:txBody>
          <a:bodyPr wrap="none" lIns="91440" tIns="45720" rIns="91440" bIns="45720" numCol="1" vert="horz" anchor="ctr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600" cap="none" dirty="0" smtClean="0" b="0">
                <a:solidFill>
                  <a:srgbClr val="211F20"/>
                </a:solidFill>
                <a:latin typeface="나눔고딕 ExtraBold" charset="0"/>
                <a:ea typeface="나눔고딕 ExtraBold" charset="0"/>
              </a:rPr>
              <a:t>디비 설</a:t>
            </a:r>
            <a:endParaRPr lang="ko-KR" altLang="en-US" sz="3600" cap="none" dirty="0" smtClean="0" b="0">
              <a:solidFill>
                <a:srgbClr val="211F20"/>
              </a:solidFill>
              <a:latin typeface="나눔고딕 ExtraBold" charset="0"/>
              <a:ea typeface="나눔고딕 ExtraBold" charset="0"/>
            </a:endParaRPr>
          </a:p>
        </p:txBody>
      </p:sp>
      <p:sp>
        <p:nvSpPr>
          <p:cNvPr id="3" name="내용 개체 틀 2"/>
          <p:cNvSpPr txBox="1">
            <a:spLocks noGrp="1"/>
          </p:cNvSpPr>
          <p:nvPr>
            <p:ph idx="1"/>
          </p:nvPr>
        </p:nvSpPr>
        <p:spPr>
          <a:xfrm>
            <a:off x="628650" y="1369060"/>
            <a:ext cx="7889240" cy="3266440"/>
          </a:xfrm>
          <a:prstGeom prst="rect">
            <a:avLst/>
          </a:prstGeom>
          <a:ln w="0">
            <a:noFill/>
            <a:prstDash/>
          </a:ln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914400" eaLnBrk="0" fontAlgn="auto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FontTx/>
              <a:buNone/>
            </a:pPr>
            <a:endParaRPr lang="ko-KR" altLang="en-US" sz="2100" b="0" cap="none" dirty="0" smtClean="0">
              <a:solidFill>
                <a:srgbClr val="211F20"/>
              </a:solidFill>
              <a:latin typeface="나눔고딕 ExtraBold" charset="0"/>
              <a:ea typeface="나눔고딕 ExtraBold" charset="0"/>
            </a:endParaRPr>
          </a:p>
          <a:p>
            <a:pPr marL="171450" indent="-171450" algn="l" defTabSz="914400" eaLnBrk="0" fontAlgn="auto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Font typeface="±¼¸²"/>
              <a:buChar char="•"/>
            </a:pPr>
            <a:endParaRPr lang="ko-KR" altLang="en-US" sz="2100" b="0" cap="none" dirty="0" smtClean="0">
              <a:solidFill>
                <a:srgbClr val="211F20"/>
              </a:solidFill>
              <a:latin typeface="나눔고딕 ExtraBold" charset="0"/>
              <a:ea typeface="나눔고딕 ExtraBold" charset="0"/>
            </a:endParaRPr>
          </a:p>
        </p:txBody>
      </p:sp>
      <p:cxnSp>
        <p:nvCxnSpPr>
          <p:cNvPr id="7" name="도형 6"/>
          <p:cNvCxnSpPr/>
          <p:nvPr/>
        </p:nvCxnSpPr>
        <p:spPr>
          <a:xfrm>
            <a:off x="314325" y="1058545"/>
            <a:ext cx="8843645" cy="2540"/>
          </a:xfrm>
          <a:prstGeom prst="line">
            <a:avLst/>
          </a:prstGeom>
          <a:ln w="44450" cap="rnd" cmpd="thinThick">
            <a:solidFill>
              <a:srgbClr val="211F20">
                <a:alpha val="100000"/>
              </a:srgbClr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 descr="C:/Users/PC116/AppData/Roaming/PolarisOffice/ETemp/9000_9324448/fImage1001597506962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9144635" cy="514413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="" xmlns:p14="http://schemas.microsoft.com/office/powerpoint/2010/main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795" y="418465"/>
            <a:ext cx="850900" cy="857250"/>
          </a:xfrm>
          <a:prstGeom prst="rect">
            <a:avLst/>
          </a:prstGeom>
          <a:noFill/>
        </p:spPr>
      </p:pic>
      <p:sp>
        <p:nvSpPr>
          <p:cNvPr id="2" name="텍스트 개체 틀 2"/>
          <p:cNvSpPr>
            <a:spLocks noGrp="1" noChangeArrowheads="1"/>
          </p:cNvSpPr>
          <p:nvPr>
            <p:ph type="title"/>
          </p:nvPr>
        </p:nvSpPr>
        <p:spPr>
          <a:xfrm>
            <a:off x="628650" y="273685"/>
            <a:ext cx="7887970" cy="99568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600" b="0" cap="none" dirty="0" smtClean="0">
                <a:solidFill>
                  <a:srgbClr val="211F20"/>
                </a:solidFill>
                <a:latin typeface="나눔고딕 ExtraBold" charset="0"/>
                <a:ea typeface="나눔고딕 ExtraBold" charset="0"/>
              </a:rPr>
              <a:t>  Cello squre </a:t>
            </a:r>
            <a:r>
              <a:rPr lang="en-US" altLang="ko-KR" sz="3600" b="0" cap="none" dirty="0" smtClean="0">
                <a:solidFill>
                  <a:srgbClr val="222222"/>
                </a:solidFill>
                <a:latin typeface="Apple SD Gothic Neo" charset="0"/>
                <a:ea typeface="Apple SD Gothic Neo" charset="0"/>
              </a:rPr>
              <a:t>scenario</a:t>
            </a:r>
            <a:endParaRPr lang="ko-KR" altLang="en-US" sz="3600" b="0" cap="none" dirty="0" smtClean="0">
              <a:solidFill>
                <a:srgbClr val="211F20"/>
              </a:solidFill>
              <a:latin typeface="나눔고딕 ExtraBold" charset="0"/>
              <a:ea typeface="나눔고딕 ExtraBold" charset="0"/>
            </a:endParaRPr>
          </a:p>
        </p:txBody>
      </p:sp>
      <p:sp>
        <p:nvSpPr>
          <p:cNvPr id="3" name="내용 개체 틀 3"/>
          <p:cNvSpPr txBox="1">
            <a:spLocks noGrp="1" noChangeArrowheads="1"/>
          </p:cNvSpPr>
          <p:nvPr>
            <p:ph idx="1"/>
          </p:nvPr>
        </p:nvSpPr>
        <p:spPr>
          <a:xfrm>
            <a:off x="628650" y="1369060"/>
            <a:ext cx="7887970" cy="3265170"/>
          </a:xfrm>
          <a:prstGeom prst="rect">
            <a:avLst/>
          </a:prstGeom>
          <a:ln w="25400" cap="flat" cmpd="sng">
            <a:noFill/>
            <a:prstDash/>
            <a:round/>
          </a:ln>
        </p:spPr>
        <p:txBody>
          <a:bodyPr vert="horz" wrap="square" lIns="91440" tIns="45720" rIns="91440" bIns="45720" numCol="1" anchor="t">
            <a:normAutofit/>
          </a:bodyPr>
          <a:lstStyle/>
          <a:p>
            <a:pPr marL="171450" indent="-171450" algn="l" defTabSz="914400" eaLnBrk="0" fontAlgn="auto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FontTx/>
              <a:buNone/>
            </a:pPr>
            <a:endParaRPr lang="ko-KR" altLang="en-US" sz="1600" b="0" cap="none" dirty="0" smtClean="0">
              <a:solidFill>
                <a:srgbClr val="211F20"/>
              </a:solidFill>
              <a:latin typeface="나눔고딕 ExtraBold" charset="0"/>
              <a:ea typeface="나눔고딕 ExtraBold" charset="0"/>
            </a:endParaRPr>
          </a:p>
          <a:p>
            <a:pPr marL="171450" indent="-171450" algn="l" defTabSz="914400" eaLnBrk="0" fontAlgn="auto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FontTx/>
              <a:buNone/>
            </a:pPr>
            <a:endParaRPr lang="ko-KR" altLang="en-US" sz="2100" b="0" cap="none" dirty="0" smtClean="0">
              <a:solidFill>
                <a:srgbClr val="211F20"/>
              </a:solidFill>
              <a:latin typeface="나눔고딕 ExtraBold" charset="0"/>
              <a:ea typeface="나눔고딕 ExtraBold" charset="0"/>
            </a:endParaRPr>
          </a:p>
        </p:txBody>
      </p:sp>
      <p:cxnSp>
        <p:nvCxnSpPr>
          <p:cNvPr id="7" name="도형 7"/>
          <p:cNvCxnSpPr/>
          <p:nvPr/>
        </p:nvCxnSpPr>
        <p:spPr>
          <a:xfrm>
            <a:off x="307340" y="1065530"/>
            <a:ext cx="8842375" cy="1270"/>
          </a:xfrm>
          <a:prstGeom prst="line">
            <a:avLst/>
          </a:prstGeom>
          <a:ln w="44450" cap="rnd" cmpd="thinThick">
            <a:solidFill>
              <a:srgbClr val="211F20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ajor">
            <a:schemeClr val="tx1"/>
          </a:fontRef>
        </p:style>
      </p:cxn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="" xmlns:p14="http://schemas.microsoft.com/office/powerpoint/2010/main"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951990" y="553720"/>
            <a:ext cx="3858260" cy="5144135"/>
          </a:xfrm>
          <a:prstGeom prst="rect">
            <a:avLst/>
          </a:prstGeom>
          <a:noFill/>
        </p:spPr>
      </p:pic>
      <p:pic>
        <p:nvPicPr>
          <p:cNvPr id="10" name="그림 9" descr="C:/Users/PC116/AppData/Roaming/PolarisOffice/ETemp/9000_9324448/fImage780377514464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9144635" cy="514413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프레젠테이션7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프레젠테이션7" id="{76777106-0461-47AF-88CF-02A8650F6677}" vid="{45DA2D6A-54CC-4274-9034-871D310EED9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AppVersion>12.000</AppVersion>
  <Characters>0</Characters>
  <CharactersWithSpaces>0</CharactersWithSpaces>
  <DocSecurity>0</DocSecurity>
  <HyperlinksChanged>false</HyperlinksChanged>
  <Lines>0</Lines>
  <LinksUpToDate>false</LinksUpToDate>
  <Pages>24</Pages>
  <Paragraphs>137</Paragraphs>
  <Words>742</Words>
  <TotalTime>0</TotalTime>
  <MMClips>0</MMClips>
  <ScaleCrop>false</ScaleCrop>
  <HeadingPairs>
    <vt:vector size="2" baseType="variant">
      <vt:variant>
        <vt:lpstr>제목</vt:lpstr>
      </vt:variant>
      <vt:variant>
        <vt:i4>1</vt:i4>
      </vt:variant>
    </vt:vector>
  </HeadingPairs>
  <TitlesOfParts>
    <vt:vector size="1" baseType="lpstr">
      <vt:lpstr>Title text</vt:lpstr>
    </vt:vector>
  </TitlesOfParts>
  <SharedDoc>false</SharedDoc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3</cp:revision>
  <dc:creator>임 희도</dc:creator>
  <cp:lastModifiedBy>jhlee2028</cp:lastModifiedBy>
  <dc:title>-FIFS- Find Item From Subway</dc:title>
  <dcterms:modified xsi:type="dcterms:W3CDTF">2017-06-14T13:17:51Z</dcterms:modified>
</cp:coreProperties>
</file>